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5"/>
  </p:notesMasterIdLst>
  <p:sldIdLst>
    <p:sldId id="256" r:id="rId3"/>
    <p:sldId id="315" r:id="rId4"/>
    <p:sldId id="316" r:id="rId5"/>
    <p:sldId id="317" r:id="rId6"/>
    <p:sldId id="318" r:id="rId7"/>
    <p:sldId id="308" r:id="rId8"/>
    <p:sldId id="293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32" r:id="rId19"/>
    <p:sldId id="325" r:id="rId20"/>
    <p:sldId id="328" r:id="rId21"/>
    <p:sldId id="301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288" r:id="rId34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 SemiBold" panose="020B0603050000020004" pitchFamily="34" charset="0"/>
      <p:regular r:id="rId40"/>
      <p:bold r:id="rId41"/>
      <p:italic r:id="rId42"/>
      <p:boldItalic r:id="rId43"/>
    </p:embeddedFont>
    <p:embeddedFont>
      <p:font typeface="Proxima Nova" panose="02000506030000020004" pitchFamily="2" charset="0"/>
      <p:regular r:id="rId44"/>
      <p:bold r:id="rId45"/>
      <p:italic r:id="rId46"/>
      <p:boldItalic r:id="rId47"/>
    </p:embeddedFont>
    <p:embeddedFont>
      <p:font typeface="Proxima Nova Semibold" panose="02000506030000020004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EEAE6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9482AE-246A-4AA0-BF60-BBC7192D54DC}">
  <a:tblStyle styleId="{909482AE-246A-4AA0-BF60-BBC7192D54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/>
    <p:restoredTop sz="94907"/>
  </p:normalViewPr>
  <p:slideViewPr>
    <p:cSldViewPr snapToGrid="0">
      <p:cViewPr>
        <p:scale>
          <a:sx n="140" d="100"/>
          <a:sy n="140" d="100"/>
        </p:scale>
        <p:origin x="1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e4f2e5e74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e4f2e5e74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e96fd5876e_0_3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e96fd5876e_0_3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02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563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72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7521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75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6241770" y="1074150"/>
            <a:ext cx="2703293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Catégoriser automatiquement des questions</a:t>
            </a:r>
            <a:endParaRPr sz="36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371469" y="3619617"/>
            <a:ext cx="2608342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/>
              <a:t>Project Presented by : </a:t>
            </a:r>
            <a:r>
              <a:rPr lang="en" sz="1100" i="1" dirty="0" err="1"/>
              <a:t>Oumnia</a:t>
            </a:r>
            <a:r>
              <a:rPr lang="en" sz="1100" i="1"/>
              <a:t> </a:t>
            </a:r>
            <a:r>
              <a:rPr lang="en" sz="1100" i="1" err="1"/>
              <a:t>Sadaouni</a:t>
            </a:r>
            <a:endParaRPr lang="en" sz="11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err="1"/>
              <a:t>Parcours</a:t>
            </a:r>
            <a:r>
              <a:rPr lang="en" sz="1100" i="1"/>
              <a:t>: </a:t>
            </a:r>
            <a:r>
              <a:rPr lang="en" sz="1100" i="1" err="1"/>
              <a:t>Ingénieur</a:t>
            </a:r>
            <a:r>
              <a:rPr lang="en" sz="1100" i="1"/>
              <a:t> Machine Learning </a:t>
            </a:r>
            <a:endParaRPr sz="1100" i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FBB81-79F3-767E-644F-C4DA6B3D72C6}"/>
              </a:ext>
            </a:extLst>
          </p:cNvPr>
          <p:cNvSpPr/>
          <p:nvPr/>
        </p:nvSpPr>
        <p:spPr>
          <a:xfrm>
            <a:off x="0" y="0"/>
            <a:ext cx="6191939" cy="3578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43EA1-C1CB-F7D5-24CC-6E263B7434AF}"/>
              </a:ext>
            </a:extLst>
          </p:cNvPr>
          <p:cNvSpPr/>
          <p:nvPr/>
        </p:nvSpPr>
        <p:spPr>
          <a:xfrm>
            <a:off x="-4916" y="4785691"/>
            <a:ext cx="6191939" cy="3578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5A50B6-DE1B-7CB5-E541-FF170F94FFFB}"/>
              </a:ext>
            </a:extLst>
          </p:cNvPr>
          <p:cNvSpPr/>
          <p:nvPr/>
        </p:nvSpPr>
        <p:spPr>
          <a:xfrm>
            <a:off x="1748118" y="1523883"/>
            <a:ext cx="2545976" cy="121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 do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Tags 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BD0C4-110F-9D5E-AEAB-14DC3AFB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7881"/>
            <a:ext cx="3937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1FE5D0-169B-0103-267E-3AA663FD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3217961"/>
            <a:ext cx="3937000" cy="990600"/>
          </a:xfrm>
          <a:prstGeom prst="rect">
            <a:avLst/>
          </a:prstGeom>
        </p:spPr>
      </p:pic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Google Shape;865;p24">
            <a:extLst>
              <a:ext uri="{FF2B5EF4-FFF2-40B4-BE49-F238E27FC236}">
                <a16:creationId xmlns:a16="http://schemas.microsoft.com/office/drawing/2014/main" id="{8A2E1214-9749-8D30-81B1-98688BE83E45}"/>
              </a:ext>
            </a:extLst>
          </p:cNvPr>
          <p:cNvCxnSpPr>
            <a:cxnSpLocks/>
          </p:cNvCxnSpPr>
          <p:nvPr/>
        </p:nvCxnSpPr>
        <p:spPr>
          <a:xfrm>
            <a:off x="2814110" y="2837329"/>
            <a:ext cx="0" cy="4702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591;p21">
            <a:extLst>
              <a:ext uri="{FF2B5EF4-FFF2-40B4-BE49-F238E27FC236}">
                <a16:creationId xmlns:a16="http://schemas.microsoft.com/office/drawing/2014/main" id="{7A26A17E-F4D4-8919-78AF-8ED98285A27C}"/>
              </a:ext>
            </a:extLst>
          </p:cNvPr>
          <p:cNvSpPr/>
          <p:nvPr/>
        </p:nvSpPr>
        <p:spPr>
          <a:xfrm>
            <a:off x="5430310" y="2465294"/>
            <a:ext cx="2628900" cy="1138518"/>
          </a:xfrm>
          <a:prstGeom prst="roundRect">
            <a:avLst>
              <a:gd name="adj" fmla="val 22051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90;p28">
            <a:extLst>
              <a:ext uri="{FF2B5EF4-FFF2-40B4-BE49-F238E27FC236}">
                <a16:creationId xmlns:a16="http://schemas.microsoft.com/office/drawing/2014/main" id="{29082E02-24E6-3303-3D59-7AE0B3967AB0}"/>
              </a:ext>
            </a:extLst>
          </p:cNvPr>
          <p:cNvSpPr txBox="1"/>
          <p:nvPr/>
        </p:nvSpPr>
        <p:spPr>
          <a:xfrm>
            <a:off x="5430310" y="2907090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There are 15 282 unique tags  </a:t>
            </a:r>
            <a:endParaRPr sz="16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8" name="Google Shape;1849;p36">
            <a:extLst>
              <a:ext uri="{FF2B5EF4-FFF2-40B4-BE49-F238E27FC236}">
                <a16:creationId xmlns:a16="http://schemas.microsoft.com/office/drawing/2014/main" id="{AC4B0652-ACBC-4C08-C941-8D0F2140F0E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814110" y="3003648"/>
            <a:ext cx="2616200" cy="281555"/>
          </a:xfrm>
          <a:prstGeom prst="curvedConnector3">
            <a:avLst>
              <a:gd name="adj1" fmla="val 458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069F1A-9D03-7816-929A-CCE3BC352828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5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0105D57-9884-35F6-D72F-D8D380E0D947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5276F1-D7EC-EC44-01C0-DADD698A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88" y="1597095"/>
            <a:ext cx="5759824" cy="3435522"/>
          </a:xfrm>
          <a:prstGeom prst="rect">
            <a:avLst/>
          </a:prstGeom>
        </p:spPr>
      </p:pic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Tags 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90;p28">
            <a:extLst>
              <a:ext uri="{FF2B5EF4-FFF2-40B4-BE49-F238E27FC236}">
                <a16:creationId xmlns:a16="http://schemas.microsoft.com/office/drawing/2014/main" id="{C2DCA526-7A96-44BC-7A7E-586C3CFB3CE4}"/>
              </a:ext>
            </a:extLst>
          </p:cNvPr>
          <p:cNvSpPr txBox="1"/>
          <p:nvPr/>
        </p:nvSpPr>
        <p:spPr>
          <a:xfrm>
            <a:off x="3154163" y="1386884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 most popular tags in </a:t>
            </a:r>
            <a:r>
              <a:rPr lang="en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StackOverflow</a:t>
            </a:r>
            <a:endParaRPr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EC9863-AD92-1C38-7923-634F3623B186}"/>
              </a:ext>
            </a:extLst>
          </p:cNvPr>
          <p:cNvSpPr/>
          <p:nvPr/>
        </p:nvSpPr>
        <p:spPr>
          <a:xfrm>
            <a:off x="2115671" y="1672811"/>
            <a:ext cx="563007" cy="314436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57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Tags 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12</a:t>
            </a:r>
          </a:p>
        </p:txBody>
      </p:sp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90;p28">
            <a:extLst>
              <a:ext uri="{FF2B5EF4-FFF2-40B4-BE49-F238E27FC236}">
                <a16:creationId xmlns:a16="http://schemas.microsoft.com/office/drawing/2014/main" id="{C2DCA526-7A96-44BC-7A7E-586C3CFB3CE4}"/>
              </a:ext>
            </a:extLst>
          </p:cNvPr>
          <p:cNvSpPr txBox="1"/>
          <p:nvPr/>
        </p:nvSpPr>
        <p:spPr>
          <a:xfrm>
            <a:off x="3154163" y="1386884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Number of tags per question</a:t>
            </a:r>
            <a:endParaRPr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012C2-F83E-3FF1-AA5F-ABDB9ED2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68" y="1664076"/>
            <a:ext cx="4823385" cy="31153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6C379-0969-009D-4CA4-E0D4D4F2A39D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2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922;p38">
            <a:extLst>
              <a:ext uri="{FF2B5EF4-FFF2-40B4-BE49-F238E27FC236}">
                <a16:creationId xmlns:a16="http://schemas.microsoft.com/office/drawing/2014/main" id="{24AE78C0-B959-F89F-1855-27FBA88CF203}"/>
              </a:ext>
            </a:extLst>
          </p:cNvPr>
          <p:cNvGrpSpPr/>
          <p:nvPr/>
        </p:nvGrpSpPr>
        <p:grpSpPr>
          <a:xfrm>
            <a:off x="6896098" y="1591883"/>
            <a:ext cx="2247902" cy="3550335"/>
            <a:chOff x="1085850" y="1181650"/>
            <a:chExt cx="2247902" cy="3550335"/>
          </a:xfrm>
        </p:grpSpPr>
        <p:sp>
          <p:nvSpPr>
            <p:cNvPr id="21" name="Google Shape;1923;p38">
              <a:extLst>
                <a:ext uri="{FF2B5EF4-FFF2-40B4-BE49-F238E27FC236}">
                  <a16:creationId xmlns:a16="http://schemas.microsoft.com/office/drawing/2014/main" id="{C6861098-5133-9280-DD01-8F7165BF11AA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24;p38">
              <a:extLst>
                <a:ext uri="{FF2B5EF4-FFF2-40B4-BE49-F238E27FC236}">
                  <a16:creationId xmlns:a16="http://schemas.microsoft.com/office/drawing/2014/main" id="{E2E98482-48F6-2BFF-388B-D3D22CDCCBA2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925;p38">
              <a:extLst>
                <a:ext uri="{FF2B5EF4-FFF2-40B4-BE49-F238E27FC236}">
                  <a16:creationId xmlns:a16="http://schemas.microsoft.com/office/drawing/2014/main" id="{04B4F287-F56A-9D39-7450-68A2AA47864E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926;p38">
              <a:extLst>
                <a:ext uri="{FF2B5EF4-FFF2-40B4-BE49-F238E27FC236}">
                  <a16:creationId xmlns:a16="http://schemas.microsoft.com/office/drawing/2014/main" id="{B9F70933-9672-4DB9-A023-F9AD8B241B08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927;p38">
              <a:extLst>
                <a:ext uri="{FF2B5EF4-FFF2-40B4-BE49-F238E27FC236}">
                  <a16:creationId xmlns:a16="http://schemas.microsoft.com/office/drawing/2014/main" id="{1C736D65-5D83-293B-4603-8F3876EE424C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928;p38">
              <a:extLst>
                <a:ext uri="{FF2B5EF4-FFF2-40B4-BE49-F238E27FC236}">
                  <a16:creationId xmlns:a16="http://schemas.microsoft.com/office/drawing/2014/main" id="{7736CE1E-1D49-F456-A563-7D63A9C28449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29;p38">
              <a:extLst>
                <a:ext uri="{FF2B5EF4-FFF2-40B4-BE49-F238E27FC236}">
                  <a16:creationId xmlns:a16="http://schemas.microsoft.com/office/drawing/2014/main" id="{5B6CD8E1-DDE3-737D-E51C-8A658B6E527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930;p38">
              <a:extLst>
                <a:ext uri="{FF2B5EF4-FFF2-40B4-BE49-F238E27FC236}">
                  <a16:creationId xmlns:a16="http://schemas.microsoft.com/office/drawing/2014/main" id="{81891EBF-63F7-7CDC-3FC9-C48DD3A7BB4B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931;p38">
              <a:extLst>
                <a:ext uri="{FF2B5EF4-FFF2-40B4-BE49-F238E27FC236}">
                  <a16:creationId xmlns:a16="http://schemas.microsoft.com/office/drawing/2014/main" id="{608F75AB-DD05-75AE-A4DF-5AC72221AFC1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2;p38">
              <a:extLst>
                <a:ext uri="{FF2B5EF4-FFF2-40B4-BE49-F238E27FC236}">
                  <a16:creationId xmlns:a16="http://schemas.microsoft.com/office/drawing/2014/main" id="{8AE81380-7622-5EBF-FEB7-E08F16BA2EB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933;p38">
              <a:extLst>
                <a:ext uri="{FF2B5EF4-FFF2-40B4-BE49-F238E27FC236}">
                  <a16:creationId xmlns:a16="http://schemas.microsoft.com/office/drawing/2014/main" id="{B190B20E-C4C3-CF83-C18E-4197F9DB1C9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934;p38">
              <a:extLst>
                <a:ext uri="{FF2B5EF4-FFF2-40B4-BE49-F238E27FC236}">
                  <a16:creationId xmlns:a16="http://schemas.microsoft.com/office/drawing/2014/main" id="{D5EFC962-9C96-9138-6E2B-FB68DDBE5736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935;p38">
              <a:extLst>
                <a:ext uri="{FF2B5EF4-FFF2-40B4-BE49-F238E27FC236}">
                  <a16:creationId xmlns:a16="http://schemas.microsoft.com/office/drawing/2014/main" id="{285D7635-D043-B806-E8DA-B0E714223844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36;p38">
              <a:extLst>
                <a:ext uri="{FF2B5EF4-FFF2-40B4-BE49-F238E27FC236}">
                  <a16:creationId xmlns:a16="http://schemas.microsoft.com/office/drawing/2014/main" id="{B095EF06-B316-F301-8469-B17C3142536D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7;p38">
              <a:extLst>
                <a:ext uri="{FF2B5EF4-FFF2-40B4-BE49-F238E27FC236}">
                  <a16:creationId xmlns:a16="http://schemas.microsoft.com/office/drawing/2014/main" id="{6A7C4314-1836-FBEE-8CF1-C06457312C3B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8;p38">
              <a:extLst>
                <a:ext uri="{FF2B5EF4-FFF2-40B4-BE49-F238E27FC236}">
                  <a16:creationId xmlns:a16="http://schemas.microsoft.com/office/drawing/2014/main" id="{52D6FE5D-A467-413D-349A-46AD89407B32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939;p38">
              <a:extLst>
                <a:ext uri="{FF2B5EF4-FFF2-40B4-BE49-F238E27FC236}">
                  <a16:creationId xmlns:a16="http://schemas.microsoft.com/office/drawing/2014/main" id="{8523828A-E194-3201-4EAD-B23800CE6E3B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940;p38">
              <a:extLst>
                <a:ext uri="{FF2B5EF4-FFF2-40B4-BE49-F238E27FC236}">
                  <a16:creationId xmlns:a16="http://schemas.microsoft.com/office/drawing/2014/main" id="{5456F61B-16A7-C0BA-7074-6458C514BE3B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941;p38">
              <a:extLst>
                <a:ext uri="{FF2B5EF4-FFF2-40B4-BE49-F238E27FC236}">
                  <a16:creationId xmlns:a16="http://schemas.microsoft.com/office/drawing/2014/main" id="{8B9CD853-FDC5-3678-0AB3-43DF5AFBDE86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942;p38">
              <a:extLst>
                <a:ext uri="{FF2B5EF4-FFF2-40B4-BE49-F238E27FC236}">
                  <a16:creationId xmlns:a16="http://schemas.microsoft.com/office/drawing/2014/main" id="{C3C3990E-AECA-D593-B8EA-FF69F6886814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943;p38">
              <a:extLst>
                <a:ext uri="{FF2B5EF4-FFF2-40B4-BE49-F238E27FC236}">
                  <a16:creationId xmlns:a16="http://schemas.microsoft.com/office/drawing/2014/main" id="{5175986C-27A8-65CA-044B-98990F3EE3F4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944;p38">
              <a:extLst>
                <a:ext uri="{FF2B5EF4-FFF2-40B4-BE49-F238E27FC236}">
                  <a16:creationId xmlns:a16="http://schemas.microsoft.com/office/drawing/2014/main" id="{F4AAE383-540B-F04F-ED4B-82FA764C2A2F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945;p38">
              <a:extLst>
                <a:ext uri="{FF2B5EF4-FFF2-40B4-BE49-F238E27FC236}">
                  <a16:creationId xmlns:a16="http://schemas.microsoft.com/office/drawing/2014/main" id="{C48B5864-D94E-DD37-6199-914F85E0C14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946;p38">
              <a:extLst>
                <a:ext uri="{FF2B5EF4-FFF2-40B4-BE49-F238E27FC236}">
                  <a16:creationId xmlns:a16="http://schemas.microsoft.com/office/drawing/2014/main" id="{48B94C3A-A13F-F0D8-DE17-D20F5FA8F08A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947;p38">
              <a:extLst>
                <a:ext uri="{FF2B5EF4-FFF2-40B4-BE49-F238E27FC236}">
                  <a16:creationId xmlns:a16="http://schemas.microsoft.com/office/drawing/2014/main" id="{8ECFC9B3-B4C9-3916-1650-0289ED735FD1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948;p38">
              <a:extLst>
                <a:ext uri="{FF2B5EF4-FFF2-40B4-BE49-F238E27FC236}">
                  <a16:creationId xmlns:a16="http://schemas.microsoft.com/office/drawing/2014/main" id="{A0973181-DF52-360C-C87E-BB6DC29EE36C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49;p38">
              <a:extLst>
                <a:ext uri="{FF2B5EF4-FFF2-40B4-BE49-F238E27FC236}">
                  <a16:creationId xmlns:a16="http://schemas.microsoft.com/office/drawing/2014/main" id="{245CCFFF-6CD9-1D6D-4132-4CA234777DC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950;p38">
              <a:extLst>
                <a:ext uri="{FF2B5EF4-FFF2-40B4-BE49-F238E27FC236}">
                  <a16:creationId xmlns:a16="http://schemas.microsoft.com/office/drawing/2014/main" id="{E9DBD938-FC78-9389-BB8D-C6DBFD49553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951;p38">
              <a:extLst>
                <a:ext uri="{FF2B5EF4-FFF2-40B4-BE49-F238E27FC236}">
                  <a16:creationId xmlns:a16="http://schemas.microsoft.com/office/drawing/2014/main" id="{A85A5DD2-2370-D99B-5E3C-23F14EBD191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952;p38">
              <a:extLst>
                <a:ext uri="{FF2B5EF4-FFF2-40B4-BE49-F238E27FC236}">
                  <a16:creationId xmlns:a16="http://schemas.microsoft.com/office/drawing/2014/main" id="{23133319-B260-7DB4-20FC-9F362392DBD1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953;p38">
              <a:extLst>
                <a:ext uri="{FF2B5EF4-FFF2-40B4-BE49-F238E27FC236}">
                  <a16:creationId xmlns:a16="http://schemas.microsoft.com/office/drawing/2014/main" id="{30B698BF-7B65-7290-FA86-419DE12535E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954;p38">
              <a:extLst>
                <a:ext uri="{FF2B5EF4-FFF2-40B4-BE49-F238E27FC236}">
                  <a16:creationId xmlns:a16="http://schemas.microsoft.com/office/drawing/2014/main" id="{00B58400-7E38-ABE8-247B-BAF233A74817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955;p38">
              <a:extLst>
                <a:ext uri="{FF2B5EF4-FFF2-40B4-BE49-F238E27FC236}">
                  <a16:creationId xmlns:a16="http://schemas.microsoft.com/office/drawing/2014/main" id="{9D0A4114-82D1-2988-10A2-09E7B5C4F67C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956;p38">
              <a:extLst>
                <a:ext uri="{FF2B5EF4-FFF2-40B4-BE49-F238E27FC236}">
                  <a16:creationId xmlns:a16="http://schemas.microsoft.com/office/drawing/2014/main" id="{E86DF6D7-4740-D5C2-8BF0-745F2EBBE027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957;p38">
              <a:extLst>
                <a:ext uri="{FF2B5EF4-FFF2-40B4-BE49-F238E27FC236}">
                  <a16:creationId xmlns:a16="http://schemas.microsoft.com/office/drawing/2014/main" id="{2E05CF73-5D78-4E24-ECE4-4725132176F6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958;p38">
              <a:extLst>
                <a:ext uri="{FF2B5EF4-FFF2-40B4-BE49-F238E27FC236}">
                  <a16:creationId xmlns:a16="http://schemas.microsoft.com/office/drawing/2014/main" id="{6A348CE7-505B-163E-D343-F3437128192C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959;p38">
              <a:extLst>
                <a:ext uri="{FF2B5EF4-FFF2-40B4-BE49-F238E27FC236}">
                  <a16:creationId xmlns:a16="http://schemas.microsoft.com/office/drawing/2014/main" id="{1759BC4E-04D2-DB62-D8AD-A9C845C52E43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960;p38">
              <a:extLst>
                <a:ext uri="{FF2B5EF4-FFF2-40B4-BE49-F238E27FC236}">
                  <a16:creationId xmlns:a16="http://schemas.microsoft.com/office/drawing/2014/main" id="{BE9E9783-4ED1-DC13-5CD7-281C5E0C6D5F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961;p38">
              <a:extLst>
                <a:ext uri="{FF2B5EF4-FFF2-40B4-BE49-F238E27FC236}">
                  <a16:creationId xmlns:a16="http://schemas.microsoft.com/office/drawing/2014/main" id="{F5814905-20A7-42D8-1E0D-0DBCEE7D9C15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962;p38">
              <a:extLst>
                <a:ext uri="{FF2B5EF4-FFF2-40B4-BE49-F238E27FC236}">
                  <a16:creationId xmlns:a16="http://schemas.microsoft.com/office/drawing/2014/main" id="{309AED50-9150-C484-00CD-14026FA97801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963;p38">
              <a:extLst>
                <a:ext uri="{FF2B5EF4-FFF2-40B4-BE49-F238E27FC236}">
                  <a16:creationId xmlns:a16="http://schemas.microsoft.com/office/drawing/2014/main" id="{1137FAEB-3B0B-CD60-F1AD-60D8CF2D7372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4;p38">
              <a:extLst>
                <a:ext uri="{FF2B5EF4-FFF2-40B4-BE49-F238E27FC236}">
                  <a16:creationId xmlns:a16="http://schemas.microsoft.com/office/drawing/2014/main" id="{68545DF5-B6B5-D09F-351D-186492982A7A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965;p38">
              <a:extLst>
                <a:ext uri="{FF2B5EF4-FFF2-40B4-BE49-F238E27FC236}">
                  <a16:creationId xmlns:a16="http://schemas.microsoft.com/office/drawing/2014/main" id="{4195B045-5492-1EFD-37FD-947F8D331045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966;p38">
              <a:extLst>
                <a:ext uri="{FF2B5EF4-FFF2-40B4-BE49-F238E27FC236}">
                  <a16:creationId xmlns:a16="http://schemas.microsoft.com/office/drawing/2014/main" id="{94DF4205-B890-5ED3-5D96-FC7759A5E70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967;p38">
              <a:extLst>
                <a:ext uri="{FF2B5EF4-FFF2-40B4-BE49-F238E27FC236}">
                  <a16:creationId xmlns:a16="http://schemas.microsoft.com/office/drawing/2014/main" id="{C87ECA7B-275A-B630-82FD-63341B3C2B31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68;p38">
              <a:extLst>
                <a:ext uri="{FF2B5EF4-FFF2-40B4-BE49-F238E27FC236}">
                  <a16:creationId xmlns:a16="http://schemas.microsoft.com/office/drawing/2014/main" id="{DF30C02B-3A80-89B2-6E97-C93EDC4B2907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" name="Google Shape;609;p21">
            <a:extLst>
              <a:ext uri="{FF2B5EF4-FFF2-40B4-BE49-F238E27FC236}">
                <a16:creationId xmlns:a16="http://schemas.microsoft.com/office/drawing/2014/main" id="{8FE7FF09-66B5-9135-7D3C-B324DCF3C72F}"/>
              </a:ext>
            </a:extLst>
          </p:cNvPr>
          <p:cNvSpPr txBox="1"/>
          <p:nvPr/>
        </p:nvSpPr>
        <p:spPr>
          <a:xfrm>
            <a:off x="3958882" y="1249836"/>
            <a:ext cx="45285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</a:t>
            </a:r>
            <a:r>
              <a:rPr lang="fr-FR" sz="3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Data </a:t>
            </a:r>
            <a:r>
              <a:rPr lang="fr-FR" sz="3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Cleaning</a:t>
            </a:r>
            <a:endParaRPr sz="3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8975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Cleaning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14</a:t>
            </a:r>
          </a:p>
        </p:txBody>
      </p:sp>
      <p:sp>
        <p:nvSpPr>
          <p:cNvPr id="2" name="Google Shape;884;p25">
            <a:extLst>
              <a:ext uri="{FF2B5EF4-FFF2-40B4-BE49-F238E27FC236}">
                <a16:creationId xmlns:a16="http://schemas.microsoft.com/office/drawing/2014/main" id="{2ABA813E-A64B-3DC5-86BA-BAB6AC891A38}"/>
              </a:ext>
            </a:extLst>
          </p:cNvPr>
          <p:cNvSpPr/>
          <p:nvPr/>
        </p:nvSpPr>
        <p:spPr>
          <a:xfrm>
            <a:off x="4572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85;p25">
            <a:extLst>
              <a:ext uri="{FF2B5EF4-FFF2-40B4-BE49-F238E27FC236}">
                <a16:creationId xmlns:a16="http://schemas.microsoft.com/office/drawing/2014/main" id="{C4A2A2BA-B336-3B05-4745-E7E154D8B551}"/>
              </a:ext>
            </a:extLst>
          </p:cNvPr>
          <p:cNvGrpSpPr/>
          <p:nvPr/>
        </p:nvGrpSpPr>
        <p:grpSpPr>
          <a:xfrm>
            <a:off x="533400" y="962025"/>
            <a:ext cx="1633700" cy="1638422"/>
            <a:chOff x="533400" y="962025"/>
            <a:chExt cx="1633700" cy="1638422"/>
          </a:xfrm>
        </p:grpSpPr>
        <p:sp>
          <p:nvSpPr>
            <p:cNvPr id="12" name="Google Shape;887;p25">
              <a:extLst>
                <a:ext uri="{FF2B5EF4-FFF2-40B4-BE49-F238E27FC236}">
                  <a16:creationId xmlns:a16="http://schemas.microsoft.com/office/drawing/2014/main" id="{CA700AC5-A65E-411A-AAFA-26F8D486EE8B}"/>
                </a:ext>
              </a:extLst>
            </p:cNvPr>
            <p:cNvSpPr txBox="1"/>
            <p:nvPr/>
          </p:nvSpPr>
          <p:spPr>
            <a:xfrm>
              <a:off x="5334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&lt;code&gt; &amp; html tags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" name="Google Shape;888;p25">
              <a:extLst>
                <a:ext uri="{FF2B5EF4-FFF2-40B4-BE49-F238E27FC236}">
                  <a16:creationId xmlns:a16="http://schemas.microsoft.com/office/drawing/2014/main" id="{91AE242F-C51E-DA77-FC50-04FEE9238EA7}"/>
                </a:ext>
              </a:extLst>
            </p:cNvPr>
            <p:cNvSpPr txBox="1"/>
            <p:nvPr/>
          </p:nvSpPr>
          <p:spPr>
            <a:xfrm>
              <a:off x="5334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BeatutifulSoup</a:t>
              </a:r>
              <a:endPara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G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et_text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()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889;p25">
              <a:extLst>
                <a:ext uri="{FF2B5EF4-FFF2-40B4-BE49-F238E27FC236}">
                  <a16:creationId xmlns:a16="http://schemas.microsoft.com/office/drawing/2014/main" id="{90DF16B7-5739-B04C-9747-0362CF95C673}"/>
                </a:ext>
              </a:extLst>
            </p:cNvPr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" name="Google Shape;890;p25">
            <a:extLst>
              <a:ext uri="{FF2B5EF4-FFF2-40B4-BE49-F238E27FC236}">
                <a16:creationId xmlns:a16="http://schemas.microsoft.com/office/drawing/2014/main" id="{37CF5118-CBAD-80E7-B387-212DEC4CEE38}"/>
              </a:ext>
            </a:extLst>
          </p:cNvPr>
          <p:cNvSpPr/>
          <p:nvPr/>
        </p:nvSpPr>
        <p:spPr>
          <a:xfrm>
            <a:off x="26098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891;p25">
            <a:extLst>
              <a:ext uri="{FF2B5EF4-FFF2-40B4-BE49-F238E27FC236}">
                <a16:creationId xmlns:a16="http://schemas.microsoft.com/office/drawing/2014/main" id="{A92ECD3F-F680-D092-BE48-836C4CEF1D30}"/>
              </a:ext>
            </a:extLst>
          </p:cNvPr>
          <p:cNvGrpSpPr/>
          <p:nvPr/>
        </p:nvGrpSpPr>
        <p:grpSpPr>
          <a:xfrm>
            <a:off x="2686000" y="962025"/>
            <a:ext cx="1633700" cy="1638422"/>
            <a:chOff x="2686000" y="962025"/>
            <a:chExt cx="1633700" cy="1638422"/>
          </a:xfrm>
        </p:grpSpPr>
        <p:sp>
          <p:nvSpPr>
            <p:cNvPr id="19" name="Google Shape;893;p25">
              <a:extLst>
                <a:ext uri="{FF2B5EF4-FFF2-40B4-BE49-F238E27FC236}">
                  <a16:creationId xmlns:a16="http://schemas.microsoft.com/office/drawing/2014/main" id="{D06B34E6-A13D-687A-AA70-8D9AD64722D4}"/>
                </a:ext>
              </a:extLst>
            </p:cNvPr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 Tagging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894;p25">
              <a:extLst>
                <a:ext uri="{FF2B5EF4-FFF2-40B4-BE49-F238E27FC236}">
                  <a16:creationId xmlns:a16="http://schemas.microsoft.com/office/drawing/2014/main" id="{F75FB8AB-764D-31E5-4969-17B2C4659536}"/>
                </a:ext>
              </a:extLst>
            </p:cNvPr>
            <p:cNvSpPr txBox="1"/>
            <p:nvPr/>
          </p:nvSpPr>
          <p:spPr>
            <a:xfrm>
              <a:off x="26860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Language</a:t>
              </a:r>
              <a:endParaRPr lang="fr-FR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Keep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Nouns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&amp; 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Proper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Nouns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(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Spacy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)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895;p25">
              <a:extLst>
                <a:ext uri="{FF2B5EF4-FFF2-40B4-BE49-F238E27FC236}">
                  <a16:creationId xmlns:a16="http://schemas.microsoft.com/office/drawing/2014/main" id="{477AA3DD-3A6F-E264-6980-A9CC0FA4A07B}"/>
                </a:ext>
              </a:extLst>
            </p:cNvPr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2" name="Google Shape;896;p25">
            <a:extLst>
              <a:ext uri="{FF2B5EF4-FFF2-40B4-BE49-F238E27FC236}">
                <a16:creationId xmlns:a16="http://schemas.microsoft.com/office/drawing/2014/main" id="{6F3E05F9-F16C-1FB1-9059-8A3125585442}"/>
              </a:ext>
            </a:extLst>
          </p:cNvPr>
          <p:cNvSpPr/>
          <p:nvPr/>
        </p:nvSpPr>
        <p:spPr>
          <a:xfrm>
            <a:off x="47624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897;p25">
            <a:extLst>
              <a:ext uri="{FF2B5EF4-FFF2-40B4-BE49-F238E27FC236}">
                <a16:creationId xmlns:a16="http://schemas.microsoft.com/office/drawing/2014/main" id="{D5119E17-C742-71A5-A0BC-0ECFC3250FC5}"/>
              </a:ext>
            </a:extLst>
          </p:cNvPr>
          <p:cNvGrpSpPr/>
          <p:nvPr/>
        </p:nvGrpSpPr>
        <p:grpSpPr>
          <a:xfrm>
            <a:off x="4838600" y="962025"/>
            <a:ext cx="1633700" cy="1638422"/>
            <a:chOff x="4838600" y="962025"/>
            <a:chExt cx="1633700" cy="1638422"/>
          </a:xfrm>
        </p:grpSpPr>
        <p:sp>
          <p:nvSpPr>
            <p:cNvPr id="25" name="Google Shape;899;p25">
              <a:extLst>
                <a:ext uri="{FF2B5EF4-FFF2-40B4-BE49-F238E27FC236}">
                  <a16:creationId xmlns:a16="http://schemas.microsoft.com/office/drawing/2014/main" id="{077AE0A2-D401-A36D-5D85-F8329952BD22}"/>
                </a:ext>
              </a:extLst>
            </p:cNvPr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Text Cleaner 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" name="Google Shape;900;p25">
              <a:extLst>
                <a:ext uri="{FF2B5EF4-FFF2-40B4-BE49-F238E27FC236}">
                  <a16:creationId xmlns:a16="http://schemas.microsoft.com/office/drawing/2014/main" id="{A2D226A9-2ED9-C352-F161-4CC4195C5E6E}"/>
                </a:ext>
              </a:extLst>
            </p:cNvPr>
            <p:cNvSpPr txBox="1"/>
            <p:nvPr/>
          </p:nvSpPr>
          <p:spPr>
            <a:xfrm>
              <a:off x="4838600" y="1995047"/>
              <a:ext cx="16337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Case,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U</a:t>
              </a:r>
              <a:r>
                <a:rPr lang="en" sz="1200" err="1">
                  <a:latin typeface="Roboto"/>
                  <a:ea typeface="Roboto"/>
                  <a:cs typeface="Roboto"/>
                  <a:sym typeface="Roboto"/>
                </a:rPr>
                <a:t>nicode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, Punctuation, Special char &amp; numbers, space, links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901;p25">
              <a:extLst>
                <a:ext uri="{FF2B5EF4-FFF2-40B4-BE49-F238E27FC236}">
                  <a16:creationId xmlns:a16="http://schemas.microsoft.com/office/drawing/2014/main" id="{EF73DCE7-A4C5-789B-22AA-7E545F62C6CD}"/>
                </a:ext>
              </a:extLst>
            </p:cNvPr>
            <p:cNvSpPr txBox="1"/>
            <p:nvPr/>
          </p:nvSpPr>
          <p:spPr>
            <a:xfrm>
              <a:off x="61006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8" name="Google Shape;902;p25">
            <a:extLst>
              <a:ext uri="{FF2B5EF4-FFF2-40B4-BE49-F238E27FC236}">
                <a16:creationId xmlns:a16="http://schemas.microsoft.com/office/drawing/2014/main" id="{21895A8B-5723-8256-04DD-801EB1DBFD19}"/>
              </a:ext>
            </a:extLst>
          </p:cNvPr>
          <p:cNvSpPr/>
          <p:nvPr/>
        </p:nvSpPr>
        <p:spPr>
          <a:xfrm>
            <a:off x="69150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903;p25">
            <a:extLst>
              <a:ext uri="{FF2B5EF4-FFF2-40B4-BE49-F238E27FC236}">
                <a16:creationId xmlns:a16="http://schemas.microsoft.com/office/drawing/2014/main" id="{B6D2DE7E-D9C7-6CA8-4C98-A5870B70CB97}"/>
              </a:ext>
            </a:extLst>
          </p:cNvPr>
          <p:cNvGrpSpPr/>
          <p:nvPr/>
        </p:nvGrpSpPr>
        <p:grpSpPr>
          <a:xfrm>
            <a:off x="6991200" y="962025"/>
            <a:ext cx="1633700" cy="1638422"/>
            <a:chOff x="6991200" y="962025"/>
            <a:chExt cx="1633700" cy="1638422"/>
          </a:xfrm>
        </p:grpSpPr>
        <p:sp>
          <p:nvSpPr>
            <p:cNvPr id="31" name="Google Shape;905;p25">
              <a:extLst>
                <a:ext uri="{FF2B5EF4-FFF2-40B4-BE49-F238E27FC236}">
                  <a16:creationId xmlns:a16="http://schemas.microsoft.com/office/drawing/2014/main" id="{FBDE3095-A95D-3355-BEBA-352CFFDC441D}"/>
                </a:ext>
              </a:extLst>
            </p:cNvPr>
            <p:cNvSpPr txBox="1"/>
            <p:nvPr/>
          </p:nvSpPr>
          <p:spPr>
            <a:xfrm>
              <a:off x="69912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Tokenization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" name="Google Shape;906;p25">
              <a:extLst>
                <a:ext uri="{FF2B5EF4-FFF2-40B4-BE49-F238E27FC236}">
                  <a16:creationId xmlns:a16="http://schemas.microsoft.com/office/drawing/2014/main" id="{F8E04150-C34D-DD43-DE04-955851707B42}"/>
                </a:ext>
              </a:extLst>
            </p:cNvPr>
            <p:cNvSpPr txBox="1"/>
            <p:nvPr/>
          </p:nvSpPr>
          <p:spPr>
            <a:xfrm>
              <a:off x="69912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</a:t>
              </a:r>
              <a:r>
                <a:rPr lang="en" sz="120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ist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of tokens for each document (NLTK)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907;p25">
              <a:extLst>
                <a:ext uri="{FF2B5EF4-FFF2-40B4-BE49-F238E27FC236}">
                  <a16:creationId xmlns:a16="http://schemas.microsoft.com/office/drawing/2014/main" id="{80A61100-E09B-661C-4124-F17950C4AAB7}"/>
                </a:ext>
              </a:extLst>
            </p:cNvPr>
            <p:cNvSpPr txBox="1"/>
            <p:nvPr/>
          </p:nvSpPr>
          <p:spPr>
            <a:xfrm>
              <a:off x="82532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34" name="Google Shape;908;p25">
            <a:extLst>
              <a:ext uri="{FF2B5EF4-FFF2-40B4-BE49-F238E27FC236}">
                <a16:creationId xmlns:a16="http://schemas.microsoft.com/office/drawing/2014/main" id="{82F752C1-025B-0A75-8A41-00D5BB6FE874}"/>
              </a:ext>
            </a:extLst>
          </p:cNvPr>
          <p:cNvCxnSpPr>
            <a:stCxn id="2" idx="3"/>
            <a:endCxn id="16" idx="1"/>
          </p:cNvCxnSpPr>
          <p:nvPr/>
        </p:nvCxnSpPr>
        <p:spPr>
          <a:xfrm>
            <a:off x="22290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909;p25">
            <a:extLst>
              <a:ext uri="{FF2B5EF4-FFF2-40B4-BE49-F238E27FC236}">
                <a16:creationId xmlns:a16="http://schemas.microsoft.com/office/drawing/2014/main" id="{B42740B0-EDA3-A9EF-9ED1-2097A25D8ECA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43816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910;p25">
            <a:extLst>
              <a:ext uri="{FF2B5EF4-FFF2-40B4-BE49-F238E27FC236}">
                <a16:creationId xmlns:a16="http://schemas.microsoft.com/office/drawing/2014/main" id="{0E72ED3A-7D03-AECC-77EA-37ECA6B36485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65342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911;p25">
            <a:extLst>
              <a:ext uri="{FF2B5EF4-FFF2-40B4-BE49-F238E27FC236}">
                <a16:creationId xmlns:a16="http://schemas.microsoft.com/office/drawing/2014/main" id="{BC36B6B2-C5F0-523B-0812-0EB349C35110}"/>
              </a:ext>
            </a:extLst>
          </p:cNvPr>
          <p:cNvSpPr/>
          <p:nvPr/>
        </p:nvSpPr>
        <p:spPr>
          <a:xfrm>
            <a:off x="15334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912;p25">
            <a:extLst>
              <a:ext uri="{FF2B5EF4-FFF2-40B4-BE49-F238E27FC236}">
                <a16:creationId xmlns:a16="http://schemas.microsoft.com/office/drawing/2014/main" id="{3BF70D75-E729-4166-9DDB-AE5F7FC3D519}"/>
              </a:ext>
            </a:extLst>
          </p:cNvPr>
          <p:cNvGrpSpPr/>
          <p:nvPr/>
        </p:nvGrpSpPr>
        <p:grpSpPr>
          <a:xfrm>
            <a:off x="1609650" y="3093700"/>
            <a:ext cx="1633700" cy="1638422"/>
            <a:chOff x="1609650" y="3093700"/>
            <a:chExt cx="1633700" cy="1638422"/>
          </a:xfrm>
        </p:grpSpPr>
        <p:sp>
          <p:nvSpPr>
            <p:cNvPr id="40" name="Google Shape;914;p25">
              <a:extLst>
                <a:ext uri="{FF2B5EF4-FFF2-40B4-BE49-F238E27FC236}">
                  <a16:creationId xmlns:a16="http://schemas.microsoft.com/office/drawing/2014/main" id="{CC0F7A51-BC06-DEC5-AD00-A5F4C22D1FF6}"/>
                </a:ext>
              </a:extLst>
            </p:cNvPr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Lemmatization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" name="Google Shape;915;p25">
              <a:extLst>
                <a:ext uri="{FF2B5EF4-FFF2-40B4-BE49-F238E27FC236}">
                  <a16:creationId xmlns:a16="http://schemas.microsoft.com/office/drawing/2014/main" id="{9027F7EB-395A-BDBE-BC47-01ED4FDAC1E7}"/>
                </a:ext>
              </a:extLst>
            </p:cNvPr>
            <p:cNvSpPr txBox="1"/>
            <p:nvPr/>
          </p:nvSpPr>
          <p:spPr>
            <a:xfrm>
              <a:off x="16096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err="1">
                  <a:latin typeface="Roboto"/>
                  <a:ea typeface="Roboto"/>
                  <a:cs typeface="Roboto"/>
                  <a:sym typeface="Roboto"/>
                </a:rPr>
                <a:t>eep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stems of each word (NLTK)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916;p25">
              <a:extLst>
                <a:ext uri="{FF2B5EF4-FFF2-40B4-BE49-F238E27FC236}">
                  <a16:creationId xmlns:a16="http://schemas.microsoft.com/office/drawing/2014/main" id="{ADAEB3D0-67F0-208B-F3E7-20A3B3A443B6}"/>
                </a:ext>
              </a:extLst>
            </p:cNvPr>
            <p:cNvSpPr txBox="1"/>
            <p:nvPr/>
          </p:nvSpPr>
          <p:spPr>
            <a:xfrm>
              <a:off x="28716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" name="Google Shape;917;p25">
            <a:extLst>
              <a:ext uri="{FF2B5EF4-FFF2-40B4-BE49-F238E27FC236}">
                <a16:creationId xmlns:a16="http://schemas.microsoft.com/office/drawing/2014/main" id="{716DE6C4-2E84-6EFB-A5D3-CAFA215AF214}"/>
              </a:ext>
            </a:extLst>
          </p:cNvPr>
          <p:cNvSpPr/>
          <p:nvPr/>
        </p:nvSpPr>
        <p:spPr>
          <a:xfrm>
            <a:off x="36860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918;p25">
            <a:extLst>
              <a:ext uri="{FF2B5EF4-FFF2-40B4-BE49-F238E27FC236}">
                <a16:creationId xmlns:a16="http://schemas.microsoft.com/office/drawing/2014/main" id="{6C911794-10D0-5186-F535-D6E298064F26}"/>
              </a:ext>
            </a:extLst>
          </p:cNvPr>
          <p:cNvGrpSpPr/>
          <p:nvPr/>
        </p:nvGrpSpPr>
        <p:grpSpPr>
          <a:xfrm>
            <a:off x="3762250" y="3093700"/>
            <a:ext cx="1633700" cy="1638425"/>
            <a:chOff x="3762250" y="3093700"/>
            <a:chExt cx="1633700" cy="1638425"/>
          </a:xfrm>
        </p:grpSpPr>
        <p:sp>
          <p:nvSpPr>
            <p:cNvPr id="46" name="Google Shape;920;p25">
              <a:extLst>
                <a:ext uri="{FF2B5EF4-FFF2-40B4-BE49-F238E27FC236}">
                  <a16:creationId xmlns:a16="http://schemas.microsoft.com/office/drawing/2014/main" id="{D5DA2919-F4E7-A4C7-77F4-F6096969E755}"/>
                </a:ext>
              </a:extLst>
            </p:cNvPr>
            <p:cNvSpPr txBox="1"/>
            <p:nvPr/>
          </p:nvSpPr>
          <p:spPr>
            <a:xfrm>
              <a:off x="37622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Stopwords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" name="Google Shape;921;p25">
              <a:extLst>
                <a:ext uri="{FF2B5EF4-FFF2-40B4-BE49-F238E27FC236}">
                  <a16:creationId xmlns:a16="http://schemas.microsoft.com/office/drawing/2014/main" id="{01D70D5D-FFF0-088A-DB20-3DFB97B081EE}"/>
                </a:ext>
              </a:extLst>
            </p:cNvPr>
            <p:cNvSpPr txBox="1"/>
            <p:nvPr/>
          </p:nvSpPr>
          <p:spPr>
            <a:xfrm>
              <a:off x="3762250" y="4126725"/>
              <a:ext cx="16337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</a:t>
              </a:r>
              <a:r>
                <a:rPr lang="en" sz="1200" err="1">
                  <a:latin typeface="Roboto"/>
                  <a:ea typeface="Roboto"/>
                  <a:cs typeface="Roboto"/>
                  <a:sym typeface="Roboto"/>
                </a:rPr>
                <a:t>eletion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of common </a:t>
              </a:r>
              <a:r>
                <a:rPr lang="en" sz="1200" err="1">
                  <a:latin typeface="Roboto"/>
                  <a:ea typeface="Roboto"/>
                  <a:cs typeface="Roboto"/>
                  <a:sym typeface="Roboto"/>
                </a:rPr>
                <a:t>stopwords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in EN (NLTK)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" name="Google Shape;922;p25">
              <a:extLst>
                <a:ext uri="{FF2B5EF4-FFF2-40B4-BE49-F238E27FC236}">
                  <a16:creationId xmlns:a16="http://schemas.microsoft.com/office/drawing/2014/main" id="{BCBE3E16-D3C2-660B-5311-DAB18E672884}"/>
                </a:ext>
              </a:extLst>
            </p:cNvPr>
            <p:cNvSpPr txBox="1"/>
            <p:nvPr/>
          </p:nvSpPr>
          <p:spPr>
            <a:xfrm>
              <a:off x="50242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5" name="Google Shape;929;p25">
            <a:extLst>
              <a:ext uri="{FF2B5EF4-FFF2-40B4-BE49-F238E27FC236}">
                <a16:creationId xmlns:a16="http://schemas.microsoft.com/office/drawing/2014/main" id="{6F866B1D-4F86-63D5-E127-7BE6FFAD4B9D}"/>
              </a:ext>
            </a:extLst>
          </p:cNvPr>
          <p:cNvCxnSpPr>
            <a:stCxn id="37" idx="3"/>
            <a:endCxn id="43" idx="1"/>
          </p:cNvCxnSpPr>
          <p:nvPr/>
        </p:nvCxnSpPr>
        <p:spPr>
          <a:xfrm>
            <a:off x="33052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930;p25">
            <a:extLst>
              <a:ext uri="{FF2B5EF4-FFF2-40B4-BE49-F238E27FC236}">
                <a16:creationId xmlns:a16="http://schemas.microsoft.com/office/drawing/2014/main" id="{0C0FECC7-ED73-38B3-F560-06EB47EB055C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4578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931;p25">
            <a:extLst>
              <a:ext uri="{FF2B5EF4-FFF2-40B4-BE49-F238E27FC236}">
                <a16:creationId xmlns:a16="http://schemas.microsoft.com/office/drawing/2014/main" id="{C7610561-1A05-67E6-90A3-1063DF4C0771}"/>
              </a:ext>
            </a:extLst>
          </p:cNvPr>
          <p:cNvCxnSpPr>
            <a:stCxn id="28" idx="2"/>
            <a:endCxn id="37" idx="0"/>
          </p:cNvCxnSpPr>
          <p:nvPr/>
        </p:nvCxnSpPr>
        <p:spPr>
          <a:xfrm rot="5400000">
            <a:off x="4920600" y="213525"/>
            <a:ext cx="379200" cy="53814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EA022C6A-386A-01EC-280D-97BBC148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625" y="3562349"/>
            <a:ext cx="3098800" cy="7112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B299C73-C037-6208-1783-1598E64C7F02}"/>
              </a:ext>
            </a:extLst>
          </p:cNvPr>
          <p:cNvSpPr txBox="1"/>
          <p:nvPr/>
        </p:nvSpPr>
        <p:spPr>
          <a:xfrm>
            <a:off x="5976986" y="4555534"/>
            <a:ext cx="28600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>
                <a:solidFill>
                  <a:schemeClr val="accent3"/>
                </a:solidFill>
              </a:rPr>
              <a:t>Same cleaning process applied to </a:t>
            </a:r>
            <a:r>
              <a:rPr lang="en-US" sz="1100" b="1" i="1" u="sng" dirty="0">
                <a:solidFill>
                  <a:schemeClr val="accent3"/>
                </a:solidFill>
              </a:rPr>
              <a:t>titles</a:t>
            </a:r>
            <a:r>
              <a:rPr lang="en-US" sz="1100" b="1" i="1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EABD07A-CB7F-3747-1DB7-84E897D5B4C0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51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Body </a:t>
            </a:r>
            <a:r>
              <a:rPr lang="fr-FR" sz="18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Tokens</a:t>
            </a:r>
            <a:r>
              <a:rPr lang="fr-FR" sz="180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Cleaning</a:t>
            </a:r>
            <a:endParaRPr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90;p28">
            <a:extLst>
              <a:ext uri="{FF2B5EF4-FFF2-40B4-BE49-F238E27FC236}">
                <a16:creationId xmlns:a16="http://schemas.microsoft.com/office/drawing/2014/main" id="{C2DCA526-7A96-44BC-7A7E-586C3CFB3CE4}"/>
              </a:ext>
            </a:extLst>
          </p:cNvPr>
          <p:cNvSpPr txBox="1"/>
          <p:nvPr/>
        </p:nvSpPr>
        <p:spPr>
          <a:xfrm>
            <a:off x="3154163" y="1386884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Body tokens length </a:t>
            </a:r>
            <a:endParaRPr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C98EF-5CC0-0439-1AF9-8C7539CE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62" y="1648129"/>
            <a:ext cx="5260975" cy="3141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B1E97-60C8-2462-18EA-334979165E71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8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Title</a:t>
            </a:r>
            <a:r>
              <a:rPr lang="fr-FR" sz="1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fr-FR" sz="18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Tokens</a:t>
            </a:r>
            <a:r>
              <a:rPr lang="fr-FR" sz="180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Cleaning</a:t>
            </a:r>
            <a:endParaRPr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16</a:t>
            </a:r>
          </a:p>
        </p:txBody>
      </p:sp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90;p28">
            <a:extLst>
              <a:ext uri="{FF2B5EF4-FFF2-40B4-BE49-F238E27FC236}">
                <a16:creationId xmlns:a16="http://schemas.microsoft.com/office/drawing/2014/main" id="{C2DCA526-7A96-44BC-7A7E-586C3CFB3CE4}"/>
              </a:ext>
            </a:extLst>
          </p:cNvPr>
          <p:cNvSpPr txBox="1"/>
          <p:nvPr/>
        </p:nvSpPr>
        <p:spPr>
          <a:xfrm>
            <a:off x="3154163" y="1386884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Title tokens length </a:t>
            </a:r>
            <a:endParaRPr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B2FC-885F-EABE-813C-903611AB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74864"/>
            <a:ext cx="5540375" cy="3292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B76CA-F328-497E-65D6-AEDB461FBC3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532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922;p38">
            <a:extLst>
              <a:ext uri="{FF2B5EF4-FFF2-40B4-BE49-F238E27FC236}">
                <a16:creationId xmlns:a16="http://schemas.microsoft.com/office/drawing/2014/main" id="{24AE78C0-B959-F89F-1855-27FBA88CF203}"/>
              </a:ext>
            </a:extLst>
          </p:cNvPr>
          <p:cNvGrpSpPr/>
          <p:nvPr/>
        </p:nvGrpSpPr>
        <p:grpSpPr>
          <a:xfrm>
            <a:off x="6896098" y="1591883"/>
            <a:ext cx="2247902" cy="3550335"/>
            <a:chOff x="1085850" y="1181650"/>
            <a:chExt cx="2247902" cy="3550335"/>
          </a:xfrm>
        </p:grpSpPr>
        <p:sp>
          <p:nvSpPr>
            <p:cNvPr id="21" name="Google Shape;1923;p38">
              <a:extLst>
                <a:ext uri="{FF2B5EF4-FFF2-40B4-BE49-F238E27FC236}">
                  <a16:creationId xmlns:a16="http://schemas.microsoft.com/office/drawing/2014/main" id="{C6861098-5133-9280-DD01-8F7165BF11AA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4;p38">
              <a:extLst>
                <a:ext uri="{FF2B5EF4-FFF2-40B4-BE49-F238E27FC236}">
                  <a16:creationId xmlns:a16="http://schemas.microsoft.com/office/drawing/2014/main" id="{E2E98482-48F6-2BFF-388B-D3D22CDCCBA2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5;p38">
              <a:extLst>
                <a:ext uri="{FF2B5EF4-FFF2-40B4-BE49-F238E27FC236}">
                  <a16:creationId xmlns:a16="http://schemas.microsoft.com/office/drawing/2014/main" id="{04B4F287-F56A-9D39-7450-68A2AA47864E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6;p38">
              <a:extLst>
                <a:ext uri="{FF2B5EF4-FFF2-40B4-BE49-F238E27FC236}">
                  <a16:creationId xmlns:a16="http://schemas.microsoft.com/office/drawing/2014/main" id="{B9F70933-9672-4DB9-A023-F9AD8B241B08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7;p38">
              <a:extLst>
                <a:ext uri="{FF2B5EF4-FFF2-40B4-BE49-F238E27FC236}">
                  <a16:creationId xmlns:a16="http://schemas.microsoft.com/office/drawing/2014/main" id="{1C736D65-5D83-293B-4603-8F3876EE424C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8;p38">
              <a:extLst>
                <a:ext uri="{FF2B5EF4-FFF2-40B4-BE49-F238E27FC236}">
                  <a16:creationId xmlns:a16="http://schemas.microsoft.com/office/drawing/2014/main" id="{7736CE1E-1D49-F456-A563-7D63A9C28449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9;p38">
              <a:extLst>
                <a:ext uri="{FF2B5EF4-FFF2-40B4-BE49-F238E27FC236}">
                  <a16:creationId xmlns:a16="http://schemas.microsoft.com/office/drawing/2014/main" id="{5B6CD8E1-DDE3-737D-E51C-8A658B6E527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30;p38">
              <a:extLst>
                <a:ext uri="{FF2B5EF4-FFF2-40B4-BE49-F238E27FC236}">
                  <a16:creationId xmlns:a16="http://schemas.microsoft.com/office/drawing/2014/main" id="{81891EBF-63F7-7CDC-3FC9-C48DD3A7BB4B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31;p38">
              <a:extLst>
                <a:ext uri="{FF2B5EF4-FFF2-40B4-BE49-F238E27FC236}">
                  <a16:creationId xmlns:a16="http://schemas.microsoft.com/office/drawing/2014/main" id="{608F75AB-DD05-75AE-A4DF-5AC72221AFC1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2;p38">
              <a:extLst>
                <a:ext uri="{FF2B5EF4-FFF2-40B4-BE49-F238E27FC236}">
                  <a16:creationId xmlns:a16="http://schemas.microsoft.com/office/drawing/2014/main" id="{8AE81380-7622-5EBF-FEB7-E08F16BA2EB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3;p38">
              <a:extLst>
                <a:ext uri="{FF2B5EF4-FFF2-40B4-BE49-F238E27FC236}">
                  <a16:creationId xmlns:a16="http://schemas.microsoft.com/office/drawing/2014/main" id="{B190B20E-C4C3-CF83-C18E-4197F9DB1C9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4;p38">
              <a:extLst>
                <a:ext uri="{FF2B5EF4-FFF2-40B4-BE49-F238E27FC236}">
                  <a16:creationId xmlns:a16="http://schemas.microsoft.com/office/drawing/2014/main" id="{D5EFC962-9C96-9138-6E2B-FB68DDBE5736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5;p38">
              <a:extLst>
                <a:ext uri="{FF2B5EF4-FFF2-40B4-BE49-F238E27FC236}">
                  <a16:creationId xmlns:a16="http://schemas.microsoft.com/office/drawing/2014/main" id="{285D7635-D043-B806-E8DA-B0E714223844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6;p38">
              <a:extLst>
                <a:ext uri="{FF2B5EF4-FFF2-40B4-BE49-F238E27FC236}">
                  <a16:creationId xmlns:a16="http://schemas.microsoft.com/office/drawing/2014/main" id="{B095EF06-B316-F301-8469-B17C3142536D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7;p38">
              <a:extLst>
                <a:ext uri="{FF2B5EF4-FFF2-40B4-BE49-F238E27FC236}">
                  <a16:creationId xmlns:a16="http://schemas.microsoft.com/office/drawing/2014/main" id="{6A7C4314-1836-FBEE-8CF1-C06457312C3B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8;p38">
              <a:extLst>
                <a:ext uri="{FF2B5EF4-FFF2-40B4-BE49-F238E27FC236}">
                  <a16:creationId xmlns:a16="http://schemas.microsoft.com/office/drawing/2014/main" id="{52D6FE5D-A467-413D-349A-46AD89407B32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9;p38">
              <a:extLst>
                <a:ext uri="{FF2B5EF4-FFF2-40B4-BE49-F238E27FC236}">
                  <a16:creationId xmlns:a16="http://schemas.microsoft.com/office/drawing/2014/main" id="{8523828A-E194-3201-4EAD-B23800CE6E3B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40;p38">
              <a:extLst>
                <a:ext uri="{FF2B5EF4-FFF2-40B4-BE49-F238E27FC236}">
                  <a16:creationId xmlns:a16="http://schemas.microsoft.com/office/drawing/2014/main" id="{5456F61B-16A7-C0BA-7074-6458C514BE3B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41;p38">
              <a:extLst>
                <a:ext uri="{FF2B5EF4-FFF2-40B4-BE49-F238E27FC236}">
                  <a16:creationId xmlns:a16="http://schemas.microsoft.com/office/drawing/2014/main" id="{8B9CD853-FDC5-3678-0AB3-43DF5AFBDE86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42;p38">
              <a:extLst>
                <a:ext uri="{FF2B5EF4-FFF2-40B4-BE49-F238E27FC236}">
                  <a16:creationId xmlns:a16="http://schemas.microsoft.com/office/drawing/2014/main" id="{C3C3990E-AECA-D593-B8EA-FF69F6886814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3;p38">
              <a:extLst>
                <a:ext uri="{FF2B5EF4-FFF2-40B4-BE49-F238E27FC236}">
                  <a16:creationId xmlns:a16="http://schemas.microsoft.com/office/drawing/2014/main" id="{5175986C-27A8-65CA-044B-98990F3EE3F4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4;p38">
              <a:extLst>
                <a:ext uri="{FF2B5EF4-FFF2-40B4-BE49-F238E27FC236}">
                  <a16:creationId xmlns:a16="http://schemas.microsoft.com/office/drawing/2014/main" id="{F4AAE383-540B-F04F-ED4B-82FA764C2A2F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5;p38">
              <a:extLst>
                <a:ext uri="{FF2B5EF4-FFF2-40B4-BE49-F238E27FC236}">
                  <a16:creationId xmlns:a16="http://schemas.microsoft.com/office/drawing/2014/main" id="{C48B5864-D94E-DD37-6199-914F85E0C14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6;p38">
              <a:extLst>
                <a:ext uri="{FF2B5EF4-FFF2-40B4-BE49-F238E27FC236}">
                  <a16:creationId xmlns:a16="http://schemas.microsoft.com/office/drawing/2014/main" id="{48B94C3A-A13F-F0D8-DE17-D20F5FA8F08A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7;p38">
              <a:extLst>
                <a:ext uri="{FF2B5EF4-FFF2-40B4-BE49-F238E27FC236}">
                  <a16:creationId xmlns:a16="http://schemas.microsoft.com/office/drawing/2014/main" id="{8ECFC9B3-B4C9-3916-1650-0289ED735FD1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8;p38">
              <a:extLst>
                <a:ext uri="{FF2B5EF4-FFF2-40B4-BE49-F238E27FC236}">
                  <a16:creationId xmlns:a16="http://schemas.microsoft.com/office/drawing/2014/main" id="{A0973181-DF52-360C-C87E-BB6DC29EE36C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9;p38">
              <a:extLst>
                <a:ext uri="{FF2B5EF4-FFF2-40B4-BE49-F238E27FC236}">
                  <a16:creationId xmlns:a16="http://schemas.microsoft.com/office/drawing/2014/main" id="{245CCFFF-6CD9-1D6D-4132-4CA234777DC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50;p38">
              <a:extLst>
                <a:ext uri="{FF2B5EF4-FFF2-40B4-BE49-F238E27FC236}">
                  <a16:creationId xmlns:a16="http://schemas.microsoft.com/office/drawing/2014/main" id="{E9DBD938-FC78-9389-BB8D-C6DBFD49553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51;p38">
              <a:extLst>
                <a:ext uri="{FF2B5EF4-FFF2-40B4-BE49-F238E27FC236}">
                  <a16:creationId xmlns:a16="http://schemas.microsoft.com/office/drawing/2014/main" id="{A85A5DD2-2370-D99B-5E3C-23F14EBD191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2;p38">
              <a:extLst>
                <a:ext uri="{FF2B5EF4-FFF2-40B4-BE49-F238E27FC236}">
                  <a16:creationId xmlns:a16="http://schemas.microsoft.com/office/drawing/2014/main" id="{23133319-B260-7DB4-20FC-9F362392DBD1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3;p38">
              <a:extLst>
                <a:ext uri="{FF2B5EF4-FFF2-40B4-BE49-F238E27FC236}">
                  <a16:creationId xmlns:a16="http://schemas.microsoft.com/office/drawing/2014/main" id="{30B698BF-7B65-7290-FA86-419DE12535E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4;p38">
              <a:extLst>
                <a:ext uri="{FF2B5EF4-FFF2-40B4-BE49-F238E27FC236}">
                  <a16:creationId xmlns:a16="http://schemas.microsoft.com/office/drawing/2014/main" id="{00B58400-7E38-ABE8-247B-BAF233A74817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5;p38">
              <a:extLst>
                <a:ext uri="{FF2B5EF4-FFF2-40B4-BE49-F238E27FC236}">
                  <a16:creationId xmlns:a16="http://schemas.microsoft.com/office/drawing/2014/main" id="{9D0A4114-82D1-2988-10A2-09E7B5C4F67C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6;p38">
              <a:extLst>
                <a:ext uri="{FF2B5EF4-FFF2-40B4-BE49-F238E27FC236}">
                  <a16:creationId xmlns:a16="http://schemas.microsoft.com/office/drawing/2014/main" id="{E86DF6D7-4740-D5C2-8BF0-745F2EBBE027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7;p38">
              <a:extLst>
                <a:ext uri="{FF2B5EF4-FFF2-40B4-BE49-F238E27FC236}">
                  <a16:creationId xmlns:a16="http://schemas.microsoft.com/office/drawing/2014/main" id="{2E05CF73-5D78-4E24-ECE4-4725132176F6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8;p38">
              <a:extLst>
                <a:ext uri="{FF2B5EF4-FFF2-40B4-BE49-F238E27FC236}">
                  <a16:creationId xmlns:a16="http://schemas.microsoft.com/office/drawing/2014/main" id="{6A348CE7-505B-163E-D343-F3437128192C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9;p38">
              <a:extLst>
                <a:ext uri="{FF2B5EF4-FFF2-40B4-BE49-F238E27FC236}">
                  <a16:creationId xmlns:a16="http://schemas.microsoft.com/office/drawing/2014/main" id="{1759BC4E-04D2-DB62-D8AD-A9C845C52E43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60;p38">
              <a:extLst>
                <a:ext uri="{FF2B5EF4-FFF2-40B4-BE49-F238E27FC236}">
                  <a16:creationId xmlns:a16="http://schemas.microsoft.com/office/drawing/2014/main" id="{BE9E9783-4ED1-DC13-5CD7-281C5E0C6D5F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61;p38">
              <a:extLst>
                <a:ext uri="{FF2B5EF4-FFF2-40B4-BE49-F238E27FC236}">
                  <a16:creationId xmlns:a16="http://schemas.microsoft.com/office/drawing/2014/main" id="{F5814905-20A7-42D8-1E0D-0DBCEE7D9C15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2;p38">
              <a:extLst>
                <a:ext uri="{FF2B5EF4-FFF2-40B4-BE49-F238E27FC236}">
                  <a16:creationId xmlns:a16="http://schemas.microsoft.com/office/drawing/2014/main" id="{309AED50-9150-C484-00CD-14026FA97801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3;p38">
              <a:extLst>
                <a:ext uri="{FF2B5EF4-FFF2-40B4-BE49-F238E27FC236}">
                  <a16:creationId xmlns:a16="http://schemas.microsoft.com/office/drawing/2014/main" id="{1137FAEB-3B0B-CD60-F1AD-60D8CF2D7372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4;p38">
              <a:extLst>
                <a:ext uri="{FF2B5EF4-FFF2-40B4-BE49-F238E27FC236}">
                  <a16:creationId xmlns:a16="http://schemas.microsoft.com/office/drawing/2014/main" id="{68545DF5-B6B5-D09F-351D-186492982A7A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5;p38">
              <a:extLst>
                <a:ext uri="{FF2B5EF4-FFF2-40B4-BE49-F238E27FC236}">
                  <a16:creationId xmlns:a16="http://schemas.microsoft.com/office/drawing/2014/main" id="{4195B045-5492-1EFD-37FD-947F8D331045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66;p38">
              <a:extLst>
                <a:ext uri="{FF2B5EF4-FFF2-40B4-BE49-F238E27FC236}">
                  <a16:creationId xmlns:a16="http://schemas.microsoft.com/office/drawing/2014/main" id="{94DF4205-B890-5ED3-5D96-FC7759A5E70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67;p38">
              <a:extLst>
                <a:ext uri="{FF2B5EF4-FFF2-40B4-BE49-F238E27FC236}">
                  <a16:creationId xmlns:a16="http://schemas.microsoft.com/office/drawing/2014/main" id="{C87ECA7B-275A-B630-82FD-63341B3C2B31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68;p38">
              <a:extLst>
                <a:ext uri="{FF2B5EF4-FFF2-40B4-BE49-F238E27FC236}">
                  <a16:creationId xmlns:a16="http://schemas.microsoft.com/office/drawing/2014/main" id="{DF30C02B-3A80-89B2-6E97-C93EDC4B2907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09;p21">
            <a:extLst>
              <a:ext uri="{FF2B5EF4-FFF2-40B4-BE49-F238E27FC236}">
                <a16:creationId xmlns:a16="http://schemas.microsoft.com/office/drawing/2014/main" id="{8FE7FF09-66B5-9135-7D3C-B324DCF3C72F}"/>
              </a:ext>
            </a:extLst>
          </p:cNvPr>
          <p:cNvSpPr txBox="1"/>
          <p:nvPr/>
        </p:nvSpPr>
        <p:spPr>
          <a:xfrm>
            <a:off x="4496766" y="1249836"/>
            <a:ext cx="45285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Modeling</a:t>
            </a:r>
            <a:endParaRPr sz="3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0435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</a:t>
            </a:r>
            <a:endParaRPr/>
          </a:p>
        </p:txBody>
      </p:sp>
      <p:sp>
        <p:nvSpPr>
          <p:cNvPr id="2329" name="Google Shape;2329;p45"/>
          <p:cNvSpPr/>
          <p:nvPr/>
        </p:nvSpPr>
        <p:spPr>
          <a:xfrm>
            <a:off x="466725" y="1762035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4" name="Google Shape;2334;p45"/>
          <p:cNvGrpSpPr/>
          <p:nvPr/>
        </p:nvGrpSpPr>
        <p:grpSpPr>
          <a:xfrm>
            <a:off x="413216" y="2140514"/>
            <a:ext cx="2101385" cy="477371"/>
            <a:chOff x="413216" y="3612079"/>
            <a:chExt cx="2101385" cy="477371"/>
          </a:xfrm>
        </p:grpSpPr>
        <p:sp>
          <p:nvSpPr>
            <p:cNvPr id="2335" name="Google Shape;2335;p45"/>
            <p:cNvSpPr txBox="1"/>
            <p:nvPr/>
          </p:nvSpPr>
          <p:spPr>
            <a:xfrm>
              <a:off x="413216" y="3612079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6" name="Google Shape;2336;p45"/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2461;p46">
            <a:extLst>
              <a:ext uri="{FF2B5EF4-FFF2-40B4-BE49-F238E27FC236}">
                <a16:creationId xmlns:a16="http://schemas.microsoft.com/office/drawing/2014/main" id="{E9670CA9-B37E-8264-BB34-E9971A901BC2}"/>
              </a:ext>
            </a:extLst>
          </p:cNvPr>
          <p:cNvGrpSpPr/>
          <p:nvPr/>
        </p:nvGrpSpPr>
        <p:grpSpPr>
          <a:xfrm>
            <a:off x="4249253" y="1333250"/>
            <a:ext cx="790054" cy="857569"/>
            <a:chOff x="1183750" y="1120025"/>
            <a:chExt cx="1199150" cy="1301625"/>
          </a:xfrm>
        </p:grpSpPr>
        <p:sp>
          <p:nvSpPr>
            <p:cNvPr id="3" name="Google Shape;2462;p46">
              <a:extLst>
                <a:ext uri="{FF2B5EF4-FFF2-40B4-BE49-F238E27FC236}">
                  <a16:creationId xmlns:a16="http://schemas.microsoft.com/office/drawing/2014/main" id="{E96ACDD4-9A1F-69F9-D405-1F32F7459924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63;p46">
              <a:extLst>
                <a:ext uri="{FF2B5EF4-FFF2-40B4-BE49-F238E27FC236}">
                  <a16:creationId xmlns:a16="http://schemas.microsoft.com/office/drawing/2014/main" id="{2771868B-4770-FE63-0F44-58E9F16583C9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64;p46">
              <a:extLst>
                <a:ext uri="{FF2B5EF4-FFF2-40B4-BE49-F238E27FC236}">
                  <a16:creationId xmlns:a16="http://schemas.microsoft.com/office/drawing/2014/main" id="{FE922B98-C353-9687-DBBC-3FF522586922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65;p46">
              <a:extLst>
                <a:ext uri="{FF2B5EF4-FFF2-40B4-BE49-F238E27FC236}">
                  <a16:creationId xmlns:a16="http://schemas.microsoft.com/office/drawing/2014/main" id="{894A9820-D271-E9AA-793F-8951A4314E96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66;p46">
              <a:extLst>
                <a:ext uri="{FF2B5EF4-FFF2-40B4-BE49-F238E27FC236}">
                  <a16:creationId xmlns:a16="http://schemas.microsoft.com/office/drawing/2014/main" id="{FD2D50AA-013C-7474-6933-29EA7B71E624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67;p46">
              <a:extLst>
                <a:ext uri="{FF2B5EF4-FFF2-40B4-BE49-F238E27FC236}">
                  <a16:creationId xmlns:a16="http://schemas.microsoft.com/office/drawing/2014/main" id="{1AF57CA1-07D3-F39D-F06F-5FC78018D96D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68;p46">
              <a:extLst>
                <a:ext uri="{FF2B5EF4-FFF2-40B4-BE49-F238E27FC236}">
                  <a16:creationId xmlns:a16="http://schemas.microsoft.com/office/drawing/2014/main" id="{167C9749-1F94-7926-F610-278CD80A48C5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69;p46">
              <a:extLst>
                <a:ext uri="{FF2B5EF4-FFF2-40B4-BE49-F238E27FC236}">
                  <a16:creationId xmlns:a16="http://schemas.microsoft.com/office/drawing/2014/main" id="{4C18C869-D862-9C39-F043-7E0D9C910A5F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70;p46">
              <a:extLst>
                <a:ext uri="{FF2B5EF4-FFF2-40B4-BE49-F238E27FC236}">
                  <a16:creationId xmlns:a16="http://schemas.microsoft.com/office/drawing/2014/main" id="{C8A68E46-8E4F-9A3A-B959-6C76DF8F46CC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71;p46">
              <a:extLst>
                <a:ext uri="{FF2B5EF4-FFF2-40B4-BE49-F238E27FC236}">
                  <a16:creationId xmlns:a16="http://schemas.microsoft.com/office/drawing/2014/main" id="{BF3272BF-8219-6F33-060B-CE1473563478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2;p46">
              <a:extLst>
                <a:ext uri="{FF2B5EF4-FFF2-40B4-BE49-F238E27FC236}">
                  <a16:creationId xmlns:a16="http://schemas.microsoft.com/office/drawing/2014/main" id="{E6784289-970A-9E26-CA2E-E3CAE7CCCDE9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73;p46">
              <a:extLst>
                <a:ext uri="{FF2B5EF4-FFF2-40B4-BE49-F238E27FC236}">
                  <a16:creationId xmlns:a16="http://schemas.microsoft.com/office/drawing/2014/main" id="{8B22069B-803A-2160-0BF1-F2E7799C8E73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74;p46">
              <a:extLst>
                <a:ext uri="{FF2B5EF4-FFF2-40B4-BE49-F238E27FC236}">
                  <a16:creationId xmlns:a16="http://schemas.microsoft.com/office/drawing/2014/main" id="{836BD299-862C-9651-CEEC-D1053CAACAD7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75;p46">
              <a:extLst>
                <a:ext uri="{FF2B5EF4-FFF2-40B4-BE49-F238E27FC236}">
                  <a16:creationId xmlns:a16="http://schemas.microsoft.com/office/drawing/2014/main" id="{1F670F2C-D931-87B2-FD4F-A28E1B7CE1E7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76;p46">
              <a:extLst>
                <a:ext uri="{FF2B5EF4-FFF2-40B4-BE49-F238E27FC236}">
                  <a16:creationId xmlns:a16="http://schemas.microsoft.com/office/drawing/2014/main" id="{99F53191-A51C-A772-534D-E2E0F4E7E5F8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77;p46">
              <a:extLst>
                <a:ext uri="{FF2B5EF4-FFF2-40B4-BE49-F238E27FC236}">
                  <a16:creationId xmlns:a16="http://schemas.microsoft.com/office/drawing/2014/main" id="{607DFE31-53CE-88A5-26C5-E827BF7CB992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78;p46">
              <a:extLst>
                <a:ext uri="{FF2B5EF4-FFF2-40B4-BE49-F238E27FC236}">
                  <a16:creationId xmlns:a16="http://schemas.microsoft.com/office/drawing/2014/main" id="{F114796B-EB3F-90FA-11FB-FCE8D1439DBD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79;p46">
              <a:extLst>
                <a:ext uri="{FF2B5EF4-FFF2-40B4-BE49-F238E27FC236}">
                  <a16:creationId xmlns:a16="http://schemas.microsoft.com/office/drawing/2014/main" id="{91AD8F9D-13F7-B64A-8A4C-C1380FB3FFC9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80;p46">
              <a:extLst>
                <a:ext uri="{FF2B5EF4-FFF2-40B4-BE49-F238E27FC236}">
                  <a16:creationId xmlns:a16="http://schemas.microsoft.com/office/drawing/2014/main" id="{0FF930C2-344D-5EED-D3BE-82BF8D5FBE5D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81;p46">
              <a:extLst>
                <a:ext uri="{FF2B5EF4-FFF2-40B4-BE49-F238E27FC236}">
                  <a16:creationId xmlns:a16="http://schemas.microsoft.com/office/drawing/2014/main" id="{584CC180-218F-6A31-992C-8EC0C9B1EDF2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82;p46">
              <a:extLst>
                <a:ext uri="{FF2B5EF4-FFF2-40B4-BE49-F238E27FC236}">
                  <a16:creationId xmlns:a16="http://schemas.microsoft.com/office/drawing/2014/main" id="{4781C531-0AE1-FB92-BF0C-730C5C80F8EC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83;p46">
              <a:extLst>
                <a:ext uri="{FF2B5EF4-FFF2-40B4-BE49-F238E27FC236}">
                  <a16:creationId xmlns:a16="http://schemas.microsoft.com/office/drawing/2014/main" id="{E37E0BAA-C8B2-2B4D-36B6-72B5909F930F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84;p46">
              <a:extLst>
                <a:ext uri="{FF2B5EF4-FFF2-40B4-BE49-F238E27FC236}">
                  <a16:creationId xmlns:a16="http://schemas.microsoft.com/office/drawing/2014/main" id="{24F061F6-CA11-039A-BA5C-FA82166648F6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85;p46">
              <a:extLst>
                <a:ext uri="{FF2B5EF4-FFF2-40B4-BE49-F238E27FC236}">
                  <a16:creationId xmlns:a16="http://schemas.microsoft.com/office/drawing/2014/main" id="{B7AECA2F-6970-7AB3-3403-0E00AB576E77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86;p46">
              <a:extLst>
                <a:ext uri="{FF2B5EF4-FFF2-40B4-BE49-F238E27FC236}">
                  <a16:creationId xmlns:a16="http://schemas.microsoft.com/office/drawing/2014/main" id="{518E5154-B3A7-A134-966F-21AC100729CA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87;p46">
              <a:extLst>
                <a:ext uri="{FF2B5EF4-FFF2-40B4-BE49-F238E27FC236}">
                  <a16:creationId xmlns:a16="http://schemas.microsoft.com/office/drawing/2014/main" id="{9207BCD8-04CE-70CA-D266-3A612671B482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88;p46">
              <a:extLst>
                <a:ext uri="{FF2B5EF4-FFF2-40B4-BE49-F238E27FC236}">
                  <a16:creationId xmlns:a16="http://schemas.microsoft.com/office/drawing/2014/main" id="{8046098C-AD36-7F77-7B22-4507BE7FB4F2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" name="Google Shape;1370;p30">
            <a:extLst>
              <a:ext uri="{FF2B5EF4-FFF2-40B4-BE49-F238E27FC236}">
                <a16:creationId xmlns:a16="http://schemas.microsoft.com/office/drawing/2014/main" id="{1B95E50B-A1ED-800A-218D-A00B65727EB0}"/>
              </a:ext>
            </a:extLst>
          </p:cNvPr>
          <p:cNvCxnSpPr>
            <a:cxnSpLocks/>
            <a:endCxn id="2329" idx="3"/>
          </p:cNvCxnSpPr>
          <p:nvPr/>
        </p:nvCxnSpPr>
        <p:spPr>
          <a:xfrm rot="10800000" flipV="1">
            <a:off x="2524126" y="1719759"/>
            <a:ext cx="1767953" cy="5614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" name="Google Shape;1370;p30">
            <a:extLst>
              <a:ext uri="{FF2B5EF4-FFF2-40B4-BE49-F238E27FC236}">
                <a16:creationId xmlns:a16="http://schemas.microsoft.com/office/drawing/2014/main" id="{5F6F321B-4A59-5312-1934-DE0369A8CBAE}"/>
              </a:ext>
            </a:extLst>
          </p:cNvPr>
          <p:cNvCxnSpPr>
            <a:cxnSpLocks/>
          </p:cNvCxnSpPr>
          <p:nvPr/>
        </p:nvCxnSpPr>
        <p:spPr>
          <a:xfrm>
            <a:off x="5008077" y="1727642"/>
            <a:ext cx="1611798" cy="5788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7541A70-D1D7-2850-C0A3-CE6EAF90AE6F}"/>
              </a:ext>
            </a:extLst>
          </p:cNvPr>
          <p:cNvSpPr txBox="1"/>
          <p:nvPr/>
        </p:nvSpPr>
        <p:spPr>
          <a:xfrm>
            <a:off x="466725" y="2992305"/>
            <a:ext cx="193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Unsupervised Learning Model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BF7CAA-F42B-5DD6-04FC-3A586C9D68D1}"/>
              </a:ext>
            </a:extLst>
          </p:cNvPr>
          <p:cNvSpPr txBox="1"/>
          <p:nvPr/>
        </p:nvSpPr>
        <p:spPr>
          <a:xfrm>
            <a:off x="627869" y="3319789"/>
            <a:ext cx="165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2" indent="-171450">
              <a:buFont typeface="Wingdings" pitchFamily="2" charset="2"/>
              <a:buChar char="Ø"/>
            </a:pPr>
            <a:r>
              <a:rPr lang="en-FR" sz="800" dirty="0">
                <a:solidFill>
                  <a:schemeClr val="tx1"/>
                </a:solidFill>
              </a:rPr>
              <a:t>Latent Derelicht Allocation – LDA</a:t>
            </a:r>
          </a:p>
          <a:p>
            <a:pPr marL="171450" lvl="2" indent="-171450">
              <a:buFont typeface="Wingdings" pitchFamily="2" charset="2"/>
              <a:buChar char="Ø"/>
            </a:pPr>
            <a:r>
              <a:rPr lang="en-GB" sz="800" dirty="0">
                <a:solidFill>
                  <a:schemeClr val="tx1"/>
                </a:solidFill>
              </a:rPr>
              <a:t>U</a:t>
            </a:r>
            <a:r>
              <a:rPr lang="en-FR" sz="800" dirty="0">
                <a:solidFill>
                  <a:schemeClr val="tx1"/>
                </a:solidFill>
              </a:rPr>
              <a:t>sing Bag of Words  and Term document Frequency – TDF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288355-326B-5CBB-95BF-DBF1EDC2C7C2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18</a:t>
            </a:r>
          </a:p>
        </p:txBody>
      </p:sp>
      <p:sp>
        <p:nvSpPr>
          <p:cNvPr id="35" name="Google Shape;2329;p45">
            <a:extLst>
              <a:ext uri="{FF2B5EF4-FFF2-40B4-BE49-F238E27FC236}">
                <a16:creationId xmlns:a16="http://schemas.microsoft.com/office/drawing/2014/main" id="{FA191140-F590-D3CF-983E-472BED05F599}"/>
              </a:ext>
            </a:extLst>
          </p:cNvPr>
          <p:cNvSpPr/>
          <p:nvPr/>
        </p:nvSpPr>
        <p:spPr>
          <a:xfrm>
            <a:off x="6682657" y="1749063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2334;p45">
            <a:extLst>
              <a:ext uri="{FF2B5EF4-FFF2-40B4-BE49-F238E27FC236}">
                <a16:creationId xmlns:a16="http://schemas.microsoft.com/office/drawing/2014/main" id="{D9FF0050-57A0-C760-24A2-50DF7D913C7B}"/>
              </a:ext>
            </a:extLst>
          </p:cNvPr>
          <p:cNvGrpSpPr/>
          <p:nvPr/>
        </p:nvGrpSpPr>
        <p:grpSpPr>
          <a:xfrm>
            <a:off x="6629148" y="2127542"/>
            <a:ext cx="2101385" cy="477371"/>
            <a:chOff x="413216" y="3612079"/>
            <a:chExt cx="2101385" cy="477371"/>
          </a:xfrm>
        </p:grpSpPr>
        <p:sp>
          <p:nvSpPr>
            <p:cNvPr id="37" name="Google Shape;2335;p45">
              <a:extLst>
                <a:ext uri="{FF2B5EF4-FFF2-40B4-BE49-F238E27FC236}">
                  <a16:creationId xmlns:a16="http://schemas.microsoft.com/office/drawing/2014/main" id="{78C65908-9C1F-BAA8-A58E-109EA3465875}"/>
                </a:ext>
              </a:extLst>
            </p:cNvPr>
            <p:cNvSpPr txBox="1"/>
            <p:nvPr/>
          </p:nvSpPr>
          <p:spPr>
            <a:xfrm>
              <a:off x="413216" y="3612079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Supervised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" name="Google Shape;2336;p45">
              <a:extLst>
                <a:ext uri="{FF2B5EF4-FFF2-40B4-BE49-F238E27FC236}">
                  <a16:creationId xmlns:a16="http://schemas.microsoft.com/office/drawing/2014/main" id="{7771FD8C-498B-817D-A869-C05D7DC507AD}"/>
                </a:ext>
              </a:extLst>
            </p:cNvPr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DCA5998-2A87-6845-A4E4-D64D95D47A88}"/>
              </a:ext>
            </a:extLst>
          </p:cNvPr>
          <p:cNvSpPr txBox="1"/>
          <p:nvPr/>
        </p:nvSpPr>
        <p:spPr>
          <a:xfrm>
            <a:off x="6682657" y="2979333"/>
            <a:ext cx="19351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Logistic Regression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Random Forest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Neural Networks (LSTM)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609FD2-4928-FDE0-5820-434AEEA2DE0A}"/>
              </a:ext>
            </a:extLst>
          </p:cNvPr>
          <p:cNvSpPr txBox="1"/>
          <p:nvPr/>
        </p:nvSpPr>
        <p:spPr>
          <a:xfrm>
            <a:off x="6866038" y="3510247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Word2vec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endParaRPr lang="fr-FR" sz="800" dirty="0">
              <a:solidFill>
                <a:schemeClr val="tx1"/>
              </a:solidFill>
            </a:endParaRPr>
          </a:p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Bert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endParaRPr lang="fr-FR" sz="800" dirty="0">
              <a:solidFill>
                <a:schemeClr val="tx1"/>
              </a:solidFill>
            </a:endParaRPr>
          </a:p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USE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r>
              <a:rPr lang="fr-FR" sz="800" dirty="0">
                <a:solidFill>
                  <a:schemeClr val="tx1"/>
                </a:solidFill>
              </a:rPr>
              <a:t> </a:t>
            </a:r>
            <a:endParaRPr lang="en-FR" sz="8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88DB7A-156E-A04B-8006-DC3DA8635FB3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2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94;p21">
            <a:extLst>
              <a:ext uri="{FF2B5EF4-FFF2-40B4-BE49-F238E27FC236}">
                <a16:creationId xmlns:a16="http://schemas.microsoft.com/office/drawing/2014/main" id="{DBD674F6-F940-0C23-3BFE-529B2D0D8700}"/>
              </a:ext>
            </a:extLst>
          </p:cNvPr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4" name="Google Shape;595;p21">
              <a:extLst>
                <a:ext uri="{FF2B5EF4-FFF2-40B4-BE49-F238E27FC236}">
                  <a16:creationId xmlns:a16="http://schemas.microsoft.com/office/drawing/2014/main" id="{62D6BAAE-10BD-C136-8285-39D7E4038137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596;p21">
              <a:extLst>
                <a:ext uri="{FF2B5EF4-FFF2-40B4-BE49-F238E27FC236}">
                  <a16:creationId xmlns:a16="http://schemas.microsoft.com/office/drawing/2014/main" id="{A436EF9D-EA86-F630-10E3-6F46A277F6D5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97;p21">
              <a:extLst>
                <a:ext uri="{FF2B5EF4-FFF2-40B4-BE49-F238E27FC236}">
                  <a16:creationId xmlns:a16="http://schemas.microsoft.com/office/drawing/2014/main" id="{4DCB516C-58B1-8ACD-26BE-14084BB798FC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98;p21">
              <a:extLst>
                <a:ext uri="{FF2B5EF4-FFF2-40B4-BE49-F238E27FC236}">
                  <a16:creationId xmlns:a16="http://schemas.microsoft.com/office/drawing/2014/main" id="{94AC1979-7875-30E6-DCF8-90F328455D78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99;p21">
              <a:extLst>
                <a:ext uri="{FF2B5EF4-FFF2-40B4-BE49-F238E27FC236}">
                  <a16:creationId xmlns:a16="http://schemas.microsoft.com/office/drawing/2014/main" id="{9EE41C5B-7FAB-E837-F054-09E3E82B69A8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00;p21">
              <a:extLst>
                <a:ext uri="{FF2B5EF4-FFF2-40B4-BE49-F238E27FC236}">
                  <a16:creationId xmlns:a16="http://schemas.microsoft.com/office/drawing/2014/main" id="{6D62400D-6BE1-3E1C-98F9-0E1A6617B6E4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01;p21">
              <a:extLst>
                <a:ext uri="{FF2B5EF4-FFF2-40B4-BE49-F238E27FC236}">
                  <a16:creationId xmlns:a16="http://schemas.microsoft.com/office/drawing/2014/main" id="{08F8F395-5531-D38E-B835-BDACAEA660C4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602;p21">
              <a:extLst>
                <a:ext uri="{FF2B5EF4-FFF2-40B4-BE49-F238E27FC236}">
                  <a16:creationId xmlns:a16="http://schemas.microsoft.com/office/drawing/2014/main" id="{497D3AD9-583F-33D0-423A-07FBFEA37A00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03;p21">
              <a:extLst>
                <a:ext uri="{FF2B5EF4-FFF2-40B4-BE49-F238E27FC236}">
                  <a16:creationId xmlns:a16="http://schemas.microsoft.com/office/drawing/2014/main" id="{7D682B93-C387-F7CF-C2DC-3A75F00442D5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04;p21">
              <a:extLst>
                <a:ext uri="{FF2B5EF4-FFF2-40B4-BE49-F238E27FC236}">
                  <a16:creationId xmlns:a16="http://schemas.microsoft.com/office/drawing/2014/main" id="{5AD4D3CE-B421-4515-8BE0-7BB31C633999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605;p21">
              <a:extLst>
                <a:ext uri="{FF2B5EF4-FFF2-40B4-BE49-F238E27FC236}">
                  <a16:creationId xmlns:a16="http://schemas.microsoft.com/office/drawing/2014/main" id="{8D01762A-23FD-214E-0250-F8F309EA93CE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606;p21">
            <a:extLst>
              <a:ext uri="{FF2B5EF4-FFF2-40B4-BE49-F238E27FC236}">
                <a16:creationId xmlns:a16="http://schemas.microsoft.com/office/drawing/2014/main" id="{0FB2E3EA-4230-8B97-4845-72043D28CF9B}"/>
              </a:ext>
            </a:extLst>
          </p:cNvPr>
          <p:cNvGrpSpPr/>
          <p:nvPr/>
        </p:nvGrpSpPr>
        <p:grpSpPr>
          <a:xfrm>
            <a:off x="2100806" y="1278038"/>
            <a:ext cx="5490644" cy="637887"/>
            <a:chOff x="2100806" y="1278038"/>
            <a:chExt cx="5490644" cy="637887"/>
          </a:xfrm>
        </p:grpSpPr>
        <p:sp>
          <p:nvSpPr>
            <p:cNvPr id="16" name="Google Shape;607;p21">
              <a:extLst>
                <a:ext uri="{FF2B5EF4-FFF2-40B4-BE49-F238E27FC236}">
                  <a16:creationId xmlns:a16="http://schemas.microsoft.com/office/drawing/2014/main" id="{E7635437-2887-9B8E-5F49-662BC07613F6}"/>
                </a:ext>
              </a:extLst>
            </p:cNvPr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" name="Google Shape;609;p21">
              <a:extLst>
                <a:ext uri="{FF2B5EF4-FFF2-40B4-BE49-F238E27FC236}">
                  <a16:creationId xmlns:a16="http://schemas.microsoft.com/office/drawing/2014/main" id="{78CA5090-19B6-098D-0D98-A554E9097525}"/>
                </a:ext>
              </a:extLst>
            </p:cNvPr>
            <p:cNvSpPr txBox="1"/>
            <p:nvPr/>
          </p:nvSpPr>
          <p:spPr>
            <a:xfrm>
              <a:off x="2100806" y="1278038"/>
              <a:ext cx="45285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</a:t>
              </a:r>
              <a:r>
                <a:rPr lang="fr-FR" sz="3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Learning</a:t>
              </a:r>
              <a:endParaRPr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94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-841248" y="411475"/>
            <a:ext cx="4239759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2088062"/>
            <a:ext cx="2641010" cy="596100"/>
            <a:chOff x="3297249" y="1109874"/>
            <a:chExt cx="2641010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3957059" y="122031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Context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324" name="Google Shape;324;p16"/>
          <p:cNvCxnSpPr>
            <a:cxnSpLocks/>
            <a:stCxn id="237" idx="4"/>
          </p:cNvCxnSpPr>
          <p:nvPr/>
        </p:nvCxnSpPr>
        <p:spPr>
          <a:xfrm>
            <a:off x="3595299" y="2684162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" name="Google Shape;1564;p33">
            <a:extLst>
              <a:ext uri="{FF2B5EF4-FFF2-40B4-BE49-F238E27FC236}">
                <a16:creationId xmlns:a16="http://schemas.microsoft.com/office/drawing/2014/main" id="{7AC6705E-0954-6EC2-3F6F-195B1480BFC9}"/>
              </a:ext>
            </a:extLst>
          </p:cNvPr>
          <p:cNvGrpSpPr/>
          <p:nvPr/>
        </p:nvGrpSpPr>
        <p:grpSpPr>
          <a:xfrm>
            <a:off x="457135" y="1250903"/>
            <a:ext cx="1678246" cy="3165373"/>
            <a:chOff x="3161760" y="1088175"/>
            <a:chExt cx="1931905" cy="3643804"/>
          </a:xfrm>
        </p:grpSpPr>
        <p:sp>
          <p:nvSpPr>
            <p:cNvPr id="4" name="Google Shape;1565;p33">
              <a:extLst>
                <a:ext uri="{FF2B5EF4-FFF2-40B4-BE49-F238E27FC236}">
                  <a16:creationId xmlns:a16="http://schemas.microsoft.com/office/drawing/2014/main" id="{F0C93F90-543D-980D-B2C0-05B451050AD6}"/>
                </a:ext>
              </a:extLst>
            </p:cNvPr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66;p33">
              <a:extLst>
                <a:ext uri="{FF2B5EF4-FFF2-40B4-BE49-F238E27FC236}">
                  <a16:creationId xmlns:a16="http://schemas.microsoft.com/office/drawing/2014/main" id="{061624A4-D53B-2E87-C597-56B74F3EB1BD}"/>
                </a:ext>
              </a:extLst>
            </p:cNvPr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67;p33">
              <a:extLst>
                <a:ext uri="{FF2B5EF4-FFF2-40B4-BE49-F238E27FC236}">
                  <a16:creationId xmlns:a16="http://schemas.microsoft.com/office/drawing/2014/main" id="{87FFA563-648A-283C-A022-2889BF8B7D64}"/>
                </a:ext>
              </a:extLst>
            </p:cNvPr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68;p33">
              <a:extLst>
                <a:ext uri="{FF2B5EF4-FFF2-40B4-BE49-F238E27FC236}">
                  <a16:creationId xmlns:a16="http://schemas.microsoft.com/office/drawing/2014/main" id="{72DE7FE9-C354-B8AA-5801-3FBF5783DD80}"/>
                </a:ext>
              </a:extLst>
            </p:cNvPr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69;p33">
              <a:extLst>
                <a:ext uri="{FF2B5EF4-FFF2-40B4-BE49-F238E27FC236}">
                  <a16:creationId xmlns:a16="http://schemas.microsoft.com/office/drawing/2014/main" id="{7C0C2EE2-BD84-6893-742D-64756B629C98}"/>
                </a:ext>
              </a:extLst>
            </p:cNvPr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70;p33">
              <a:extLst>
                <a:ext uri="{FF2B5EF4-FFF2-40B4-BE49-F238E27FC236}">
                  <a16:creationId xmlns:a16="http://schemas.microsoft.com/office/drawing/2014/main" id="{FD449B98-0530-3935-3AD5-7C04469AB8F4}"/>
                </a:ext>
              </a:extLst>
            </p:cNvPr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71;p33">
              <a:extLst>
                <a:ext uri="{FF2B5EF4-FFF2-40B4-BE49-F238E27FC236}">
                  <a16:creationId xmlns:a16="http://schemas.microsoft.com/office/drawing/2014/main" id="{CD868146-BBBD-0BB3-8255-4C461858A3A8}"/>
                </a:ext>
              </a:extLst>
            </p:cNvPr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72;p33">
              <a:extLst>
                <a:ext uri="{FF2B5EF4-FFF2-40B4-BE49-F238E27FC236}">
                  <a16:creationId xmlns:a16="http://schemas.microsoft.com/office/drawing/2014/main" id="{FD39362B-717B-863D-F36F-D3DA6070C75D}"/>
                </a:ext>
              </a:extLst>
            </p:cNvPr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73;p33">
              <a:extLst>
                <a:ext uri="{FF2B5EF4-FFF2-40B4-BE49-F238E27FC236}">
                  <a16:creationId xmlns:a16="http://schemas.microsoft.com/office/drawing/2014/main" id="{CA38856F-59A0-1B68-9C27-BFDF58F404B8}"/>
                </a:ext>
              </a:extLst>
            </p:cNvPr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4;p33">
              <a:extLst>
                <a:ext uri="{FF2B5EF4-FFF2-40B4-BE49-F238E27FC236}">
                  <a16:creationId xmlns:a16="http://schemas.microsoft.com/office/drawing/2014/main" id="{419726AD-4997-DCE8-70C7-472A9DE8AF33}"/>
                </a:ext>
              </a:extLst>
            </p:cNvPr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75;p33">
              <a:extLst>
                <a:ext uri="{FF2B5EF4-FFF2-40B4-BE49-F238E27FC236}">
                  <a16:creationId xmlns:a16="http://schemas.microsoft.com/office/drawing/2014/main" id="{298F9CFD-C3B2-6EAB-A7EC-78ED14C31919}"/>
                </a:ext>
              </a:extLst>
            </p:cNvPr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6;p33">
              <a:extLst>
                <a:ext uri="{FF2B5EF4-FFF2-40B4-BE49-F238E27FC236}">
                  <a16:creationId xmlns:a16="http://schemas.microsoft.com/office/drawing/2014/main" id="{1806F9CD-906F-4676-534F-5B588228BB53}"/>
                </a:ext>
              </a:extLst>
            </p:cNvPr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7;p33">
              <a:extLst>
                <a:ext uri="{FF2B5EF4-FFF2-40B4-BE49-F238E27FC236}">
                  <a16:creationId xmlns:a16="http://schemas.microsoft.com/office/drawing/2014/main" id="{E814379E-3953-6282-99E8-F3644903851C}"/>
                </a:ext>
              </a:extLst>
            </p:cNvPr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8;p33">
              <a:extLst>
                <a:ext uri="{FF2B5EF4-FFF2-40B4-BE49-F238E27FC236}">
                  <a16:creationId xmlns:a16="http://schemas.microsoft.com/office/drawing/2014/main" id="{DC83DBA6-6278-24FA-0E8F-A6C76FDBBE1A}"/>
                </a:ext>
              </a:extLst>
            </p:cNvPr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79;p33">
              <a:extLst>
                <a:ext uri="{FF2B5EF4-FFF2-40B4-BE49-F238E27FC236}">
                  <a16:creationId xmlns:a16="http://schemas.microsoft.com/office/drawing/2014/main" id="{91186D05-2D83-26C8-76D4-2CFDB6C95704}"/>
                </a:ext>
              </a:extLst>
            </p:cNvPr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0;p33">
              <a:extLst>
                <a:ext uri="{FF2B5EF4-FFF2-40B4-BE49-F238E27FC236}">
                  <a16:creationId xmlns:a16="http://schemas.microsoft.com/office/drawing/2014/main" id="{1A82E4A2-D0D7-992E-C227-1B9537B75674}"/>
                </a:ext>
              </a:extLst>
            </p:cNvPr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1;p33">
              <a:extLst>
                <a:ext uri="{FF2B5EF4-FFF2-40B4-BE49-F238E27FC236}">
                  <a16:creationId xmlns:a16="http://schemas.microsoft.com/office/drawing/2014/main" id="{36972D24-FFAD-5547-42B9-C9C9300A3936}"/>
                </a:ext>
              </a:extLst>
            </p:cNvPr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82;p33">
              <a:extLst>
                <a:ext uri="{FF2B5EF4-FFF2-40B4-BE49-F238E27FC236}">
                  <a16:creationId xmlns:a16="http://schemas.microsoft.com/office/drawing/2014/main" id="{8487333A-2BC8-6FCB-02B0-C96F15FF8C74}"/>
                </a:ext>
              </a:extLst>
            </p:cNvPr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83;p33">
              <a:extLst>
                <a:ext uri="{FF2B5EF4-FFF2-40B4-BE49-F238E27FC236}">
                  <a16:creationId xmlns:a16="http://schemas.microsoft.com/office/drawing/2014/main" id="{A6858883-A869-8EF0-DC95-18FAC59D99A0}"/>
                </a:ext>
              </a:extLst>
            </p:cNvPr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84;p33">
              <a:extLst>
                <a:ext uri="{FF2B5EF4-FFF2-40B4-BE49-F238E27FC236}">
                  <a16:creationId xmlns:a16="http://schemas.microsoft.com/office/drawing/2014/main" id="{A2D0C9D7-AED0-35BC-FD9C-7F2BF6CB96B4}"/>
                </a:ext>
              </a:extLst>
            </p:cNvPr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85;p33">
              <a:extLst>
                <a:ext uri="{FF2B5EF4-FFF2-40B4-BE49-F238E27FC236}">
                  <a16:creationId xmlns:a16="http://schemas.microsoft.com/office/drawing/2014/main" id="{90F890A0-335F-B3D0-F8F1-4EA80B6103D7}"/>
                </a:ext>
              </a:extLst>
            </p:cNvPr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6;p33">
              <a:extLst>
                <a:ext uri="{FF2B5EF4-FFF2-40B4-BE49-F238E27FC236}">
                  <a16:creationId xmlns:a16="http://schemas.microsoft.com/office/drawing/2014/main" id="{B6733E2E-E1AA-DA15-186A-60FE77926885}"/>
                </a:ext>
              </a:extLst>
            </p:cNvPr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7;p33">
              <a:extLst>
                <a:ext uri="{FF2B5EF4-FFF2-40B4-BE49-F238E27FC236}">
                  <a16:creationId xmlns:a16="http://schemas.microsoft.com/office/drawing/2014/main" id="{DB7AD639-4FC8-E370-FC95-1E04B772E5C8}"/>
                </a:ext>
              </a:extLst>
            </p:cNvPr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88;p33">
              <a:extLst>
                <a:ext uri="{FF2B5EF4-FFF2-40B4-BE49-F238E27FC236}">
                  <a16:creationId xmlns:a16="http://schemas.microsoft.com/office/drawing/2014/main" id="{5B5BEB84-BE61-177B-18A9-96B9C8DA549E}"/>
                </a:ext>
              </a:extLst>
            </p:cNvPr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9;p33">
              <a:extLst>
                <a:ext uri="{FF2B5EF4-FFF2-40B4-BE49-F238E27FC236}">
                  <a16:creationId xmlns:a16="http://schemas.microsoft.com/office/drawing/2014/main" id="{DF61D2A4-04E6-D6B2-3895-40C52BF53421}"/>
                </a:ext>
              </a:extLst>
            </p:cNvPr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90;p33">
              <a:extLst>
                <a:ext uri="{FF2B5EF4-FFF2-40B4-BE49-F238E27FC236}">
                  <a16:creationId xmlns:a16="http://schemas.microsoft.com/office/drawing/2014/main" id="{522EAE36-91A0-6D0D-3E63-0EE49E6B5AB1}"/>
                </a:ext>
              </a:extLst>
            </p:cNvPr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91;p33">
              <a:extLst>
                <a:ext uri="{FF2B5EF4-FFF2-40B4-BE49-F238E27FC236}">
                  <a16:creationId xmlns:a16="http://schemas.microsoft.com/office/drawing/2014/main" id="{32832D12-4303-DEF4-DC4E-492306A6CA6C}"/>
                </a:ext>
              </a:extLst>
            </p:cNvPr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92;p33">
              <a:extLst>
                <a:ext uri="{FF2B5EF4-FFF2-40B4-BE49-F238E27FC236}">
                  <a16:creationId xmlns:a16="http://schemas.microsoft.com/office/drawing/2014/main" id="{3F0CEC21-D477-4672-771E-1A6DDBB89917}"/>
                </a:ext>
              </a:extLst>
            </p:cNvPr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93;p33">
              <a:extLst>
                <a:ext uri="{FF2B5EF4-FFF2-40B4-BE49-F238E27FC236}">
                  <a16:creationId xmlns:a16="http://schemas.microsoft.com/office/drawing/2014/main" id="{B58279CE-1B10-3818-4838-3D4379897CF6}"/>
                </a:ext>
              </a:extLst>
            </p:cNvPr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94;p33">
              <a:extLst>
                <a:ext uri="{FF2B5EF4-FFF2-40B4-BE49-F238E27FC236}">
                  <a16:creationId xmlns:a16="http://schemas.microsoft.com/office/drawing/2014/main" id="{853B4207-F0AE-7016-C2F4-5AE927DD431C}"/>
                </a:ext>
              </a:extLst>
            </p:cNvPr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95;p33">
              <a:extLst>
                <a:ext uri="{FF2B5EF4-FFF2-40B4-BE49-F238E27FC236}">
                  <a16:creationId xmlns:a16="http://schemas.microsoft.com/office/drawing/2014/main" id="{9B04C033-9571-87D7-09E2-2062A2AAEB45}"/>
                </a:ext>
              </a:extLst>
            </p:cNvPr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96;p33">
              <a:extLst>
                <a:ext uri="{FF2B5EF4-FFF2-40B4-BE49-F238E27FC236}">
                  <a16:creationId xmlns:a16="http://schemas.microsoft.com/office/drawing/2014/main" id="{AFCC615B-6358-EDF1-BAC9-88C33CB07425}"/>
                </a:ext>
              </a:extLst>
            </p:cNvPr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97;p33">
              <a:extLst>
                <a:ext uri="{FF2B5EF4-FFF2-40B4-BE49-F238E27FC236}">
                  <a16:creationId xmlns:a16="http://schemas.microsoft.com/office/drawing/2014/main" id="{91E7CEAC-31FF-84BD-6EB6-6F05D18954B7}"/>
                </a:ext>
              </a:extLst>
            </p:cNvPr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98;p33">
              <a:extLst>
                <a:ext uri="{FF2B5EF4-FFF2-40B4-BE49-F238E27FC236}">
                  <a16:creationId xmlns:a16="http://schemas.microsoft.com/office/drawing/2014/main" id="{DA45B28D-F55F-921D-3A00-D412D516CECA}"/>
                </a:ext>
              </a:extLst>
            </p:cNvPr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99;p33">
              <a:extLst>
                <a:ext uri="{FF2B5EF4-FFF2-40B4-BE49-F238E27FC236}">
                  <a16:creationId xmlns:a16="http://schemas.microsoft.com/office/drawing/2014/main" id="{918B6F68-CA6B-958E-19F5-52111FC57268}"/>
                </a:ext>
              </a:extLst>
            </p:cNvPr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00;p33">
              <a:extLst>
                <a:ext uri="{FF2B5EF4-FFF2-40B4-BE49-F238E27FC236}">
                  <a16:creationId xmlns:a16="http://schemas.microsoft.com/office/drawing/2014/main" id="{B2D2BA63-E737-3AEF-693A-4C5481BA6996}"/>
                </a:ext>
              </a:extLst>
            </p:cNvPr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01;p33">
              <a:extLst>
                <a:ext uri="{FF2B5EF4-FFF2-40B4-BE49-F238E27FC236}">
                  <a16:creationId xmlns:a16="http://schemas.microsoft.com/office/drawing/2014/main" id="{9DBCA512-8E96-55A5-741E-7A20A93B4348}"/>
                </a:ext>
              </a:extLst>
            </p:cNvPr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02;p33">
              <a:extLst>
                <a:ext uri="{FF2B5EF4-FFF2-40B4-BE49-F238E27FC236}">
                  <a16:creationId xmlns:a16="http://schemas.microsoft.com/office/drawing/2014/main" id="{739FE15C-CD5D-AB26-94AA-CF35F3DDC2FA}"/>
                </a:ext>
              </a:extLst>
            </p:cNvPr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03;p33">
              <a:extLst>
                <a:ext uri="{FF2B5EF4-FFF2-40B4-BE49-F238E27FC236}">
                  <a16:creationId xmlns:a16="http://schemas.microsoft.com/office/drawing/2014/main" id="{B1E8A645-B4C5-FEA5-4229-E48134AEE6E0}"/>
                </a:ext>
              </a:extLst>
            </p:cNvPr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04;p33">
              <a:extLst>
                <a:ext uri="{FF2B5EF4-FFF2-40B4-BE49-F238E27FC236}">
                  <a16:creationId xmlns:a16="http://schemas.microsoft.com/office/drawing/2014/main" id="{9A45253B-70E5-C94D-FAA3-AA1ADB428AEE}"/>
                </a:ext>
              </a:extLst>
            </p:cNvPr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05;p33">
              <a:extLst>
                <a:ext uri="{FF2B5EF4-FFF2-40B4-BE49-F238E27FC236}">
                  <a16:creationId xmlns:a16="http://schemas.microsoft.com/office/drawing/2014/main" id="{FFAAD728-F454-5E52-D738-60A9DED11130}"/>
                </a:ext>
              </a:extLst>
            </p:cNvPr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06;p33">
              <a:extLst>
                <a:ext uri="{FF2B5EF4-FFF2-40B4-BE49-F238E27FC236}">
                  <a16:creationId xmlns:a16="http://schemas.microsoft.com/office/drawing/2014/main" id="{DCA5FE9B-6E17-F6F1-DF3E-B1DC2E168C68}"/>
                </a:ext>
              </a:extLst>
            </p:cNvPr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07;p33">
              <a:extLst>
                <a:ext uri="{FF2B5EF4-FFF2-40B4-BE49-F238E27FC236}">
                  <a16:creationId xmlns:a16="http://schemas.microsoft.com/office/drawing/2014/main" id="{B5ED81D5-25F4-FEA1-6E9D-D4211341FADF}"/>
                </a:ext>
              </a:extLst>
            </p:cNvPr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08;p33">
              <a:extLst>
                <a:ext uri="{FF2B5EF4-FFF2-40B4-BE49-F238E27FC236}">
                  <a16:creationId xmlns:a16="http://schemas.microsoft.com/office/drawing/2014/main" id="{9934DA4B-ABBA-3E57-5782-7521ED06AB83}"/>
                </a:ext>
              </a:extLst>
            </p:cNvPr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09;p33">
              <a:extLst>
                <a:ext uri="{FF2B5EF4-FFF2-40B4-BE49-F238E27FC236}">
                  <a16:creationId xmlns:a16="http://schemas.microsoft.com/office/drawing/2014/main" id="{66056643-4F6C-FC7B-8DB8-44C8FCEDE3BB}"/>
                </a:ext>
              </a:extLst>
            </p:cNvPr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10;p33">
              <a:extLst>
                <a:ext uri="{FF2B5EF4-FFF2-40B4-BE49-F238E27FC236}">
                  <a16:creationId xmlns:a16="http://schemas.microsoft.com/office/drawing/2014/main" id="{B73507FE-A99E-2A64-AC16-BDC190DB97DD}"/>
                </a:ext>
              </a:extLst>
            </p:cNvPr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11;p33">
              <a:extLst>
                <a:ext uri="{FF2B5EF4-FFF2-40B4-BE49-F238E27FC236}">
                  <a16:creationId xmlns:a16="http://schemas.microsoft.com/office/drawing/2014/main" id="{D68438E9-F7C5-96CE-7212-C46F68674D7B}"/>
                </a:ext>
              </a:extLst>
            </p:cNvPr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12;p33">
              <a:extLst>
                <a:ext uri="{FF2B5EF4-FFF2-40B4-BE49-F238E27FC236}">
                  <a16:creationId xmlns:a16="http://schemas.microsoft.com/office/drawing/2014/main" id="{ED68CCC5-37FE-24D4-8E95-EFB732616C5B}"/>
                </a:ext>
              </a:extLst>
            </p:cNvPr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13;p33">
              <a:extLst>
                <a:ext uri="{FF2B5EF4-FFF2-40B4-BE49-F238E27FC236}">
                  <a16:creationId xmlns:a16="http://schemas.microsoft.com/office/drawing/2014/main" id="{1379A185-4340-8894-72CC-CBA12DC4ADAC}"/>
                </a:ext>
              </a:extLst>
            </p:cNvPr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14;p33">
              <a:extLst>
                <a:ext uri="{FF2B5EF4-FFF2-40B4-BE49-F238E27FC236}">
                  <a16:creationId xmlns:a16="http://schemas.microsoft.com/office/drawing/2014/main" id="{4261F506-2676-C9B8-C02D-2D4AD102DF26}"/>
                </a:ext>
              </a:extLst>
            </p:cNvPr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15;p33">
              <a:extLst>
                <a:ext uri="{FF2B5EF4-FFF2-40B4-BE49-F238E27FC236}">
                  <a16:creationId xmlns:a16="http://schemas.microsoft.com/office/drawing/2014/main" id="{63921D03-87EE-8215-D83F-EDA1507258D2}"/>
                </a:ext>
              </a:extLst>
            </p:cNvPr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16;p33">
              <a:extLst>
                <a:ext uri="{FF2B5EF4-FFF2-40B4-BE49-F238E27FC236}">
                  <a16:creationId xmlns:a16="http://schemas.microsoft.com/office/drawing/2014/main" id="{F2F3F3BB-9DA6-4152-EAE7-46799F5C94B1}"/>
                </a:ext>
              </a:extLst>
            </p:cNvPr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17;p33">
              <a:extLst>
                <a:ext uri="{FF2B5EF4-FFF2-40B4-BE49-F238E27FC236}">
                  <a16:creationId xmlns:a16="http://schemas.microsoft.com/office/drawing/2014/main" id="{7006560C-56D8-3971-AE3C-4A2DA2082F76}"/>
                </a:ext>
              </a:extLst>
            </p:cNvPr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18;p33">
              <a:extLst>
                <a:ext uri="{FF2B5EF4-FFF2-40B4-BE49-F238E27FC236}">
                  <a16:creationId xmlns:a16="http://schemas.microsoft.com/office/drawing/2014/main" id="{6DEE9549-68D3-F3F5-B459-07E2E443073F}"/>
                </a:ext>
              </a:extLst>
            </p:cNvPr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19;p33">
              <a:extLst>
                <a:ext uri="{FF2B5EF4-FFF2-40B4-BE49-F238E27FC236}">
                  <a16:creationId xmlns:a16="http://schemas.microsoft.com/office/drawing/2014/main" id="{E775CC1D-A710-D4A4-AC52-B4568F5EE4A7}"/>
                </a:ext>
              </a:extLst>
            </p:cNvPr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20;p33">
              <a:extLst>
                <a:ext uri="{FF2B5EF4-FFF2-40B4-BE49-F238E27FC236}">
                  <a16:creationId xmlns:a16="http://schemas.microsoft.com/office/drawing/2014/main" id="{C6DAA8A9-2D75-59E3-B43F-112A86934174}"/>
                </a:ext>
              </a:extLst>
            </p:cNvPr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21;p33">
              <a:extLst>
                <a:ext uri="{FF2B5EF4-FFF2-40B4-BE49-F238E27FC236}">
                  <a16:creationId xmlns:a16="http://schemas.microsoft.com/office/drawing/2014/main" id="{E0ABCEB3-D436-E079-DAAE-561E765E5389}"/>
                </a:ext>
              </a:extLst>
            </p:cNvPr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22;p33">
              <a:extLst>
                <a:ext uri="{FF2B5EF4-FFF2-40B4-BE49-F238E27FC236}">
                  <a16:creationId xmlns:a16="http://schemas.microsoft.com/office/drawing/2014/main" id="{1A19C2AB-A288-B223-C3A7-3C9EA87201C9}"/>
                </a:ext>
              </a:extLst>
            </p:cNvPr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23;p33">
              <a:extLst>
                <a:ext uri="{FF2B5EF4-FFF2-40B4-BE49-F238E27FC236}">
                  <a16:creationId xmlns:a16="http://schemas.microsoft.com/office/drawing/2014/main" id="{42ABEAB8-0720-0931-4E0B-C3463B13352E}"/>
                </a:ext>
              </a:extLst>
            </p:cNvPr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24;p33">
              <a:extLst>
                <a:ext uri="{FF2B5EF4-FFF2-40B4-BE49-F238E27FC236}">
                  <a16:creationId xmlns:a16="http://schemas.microsoft.com/office/drawing/2014/main" id="{648F7D63-3496-49F0-B7E7-2D52D7A1D382}"/>
                </a:ext>
              </a:extLst>
            </p:cNvPr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25;p33">
              <a:extLst>
                <a:ext uri="{FF2B5EF4-FFF2-40B4-BE49-F238E27FC236}">
                  <a16:creationId xmlns:a16="http://schemas.microsoft.com/office/drawing/2014/main" id="{3033F787-452D-99F3-008A-F2F4C3768263}"/>
                </a:ext>
              </a:extLst>
            </p:cNvPr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26;p33">
              <a:extLst>
                <a:ext uri="{FF2B5EF4-FFF2-40B4-BE49-F238E27FC236}">
                  <a16:creationId xmlns:a16="http://schemas.microsoft.com/office/drawing/2014/main" id="{73ACE583-4877-2A22-E9B7-F19A15F9F7F4}"/>
                </a:ext>
              </a:extLst>
            </p:cNvPr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27;p33">
              <a:extLst>
                <a:ext uri="{FF2B5EF4-FFF2-40B4-BE49-F238E27FC236}">
                  <a16:creationId xmlns:a16="http://schemas.microsoft.com/office/drawing/2014/main" id="{51A14968-9D62-11C4-F0CA-239605083FE2}"/>
                </a:ext>
              </a:extLst>
            </p:cNvPr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28;p33">
              <a:extLst>
                <a:ext uri="{FF2B5EF4-FFF2-40B4-BE49-F238E27FC236}">
                  <a16:creationId xmlns:a16="http://schemas.microsoft.com/office/drawing/2014/main" id="{8AF95655-ABB0-B5AC-85ED-B34BB2213B25}"/>
                </a:ext>
              </a:extLst>
            </p:cNvPr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29;p33">
              <a:extLst>
                <a:ext uri="{FF2B5EF4-FFF2-40B4-BE49-F238E27FC236}">
                  <a16:creationId xmlns:a16="http://schemas.microsoft.com/office/drawing/2014/main" id="{B320BCD4-A987-3FE1-B3D6-F66D87428ED4}"/>
                </a:ext>
              </a:extLst>
            </p:cNvPr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30;p33">
              <a:extLst>
                <a:ext uri="{FF2B5EF4-FFF2-40B4-BE49-F238E27FC236}">
                  <a16:creationId xmlns:a16="http://schemas.microsoft.com/office/drawing/2014/main" id="{FE36FE89-65C0-BE99-E4F0-5651677575D2}"/>
                </a:ext>
              </a:extLst>
            </p:cNvPr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31;p33">
              <a:extLst>
                <a:ext uri="{FF2B5EF4-FFF2-40B4-BE49-F238E27FC236}">
                  <a16:creationId xmlns:a16="http://schemas.microsoft.com/office/drawing/2014/main" id="{29A27690-D8B3-4521-A1F1-B9CB40C23ADC}"/>
                </a:ext>
              </a:extLst>
            </p:cNvPr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32;p33">
              <a:extLst>
                <a:ext uri="{FF2B5EF4-FFF2-40B4-BE49-F238E27FC236}">
                  <a16:creationId xmlns:a16="http://schemas.microsoft.com/office/drawing/2014/main" id="{619322C3-2422-53F0-1B92-55D1BE1DE5B6}"/>
                </a:ext>
              </a:extLst>
            </p:cNvPr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33;p33">
              <a:extLst>
                <a:ext uri="{FF2B5EF4-FFF2-40B4-BE49-F238E27FC236}">
                  <a16:creationId xmlns:a16="http://schemas.microsoft.com/office/drawing/2014/main" id="{3AC09440-1F0E-3436-4601-5F3FBBAF5A27}"/>
                </a:ext>
              </a:extLst>
            </p:cNvPr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34;p33">
              <a:extLst>
                <a:ext uri="{FF2B5EF4-FFF2-40B4-BE49-F238E27FC236}">
                  <a16:creationId xmlns:a16="http://schemas.microsoft.com/office/drawing/2014/main" id="{139D2AA8-E0AE-2710-95C2-6C34ED4A3883}"/>
                </a:ext>
              </a:extLst>
            </p:cNvPr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35;p33">
              <a:extLst>
                <a:ext uri="{FF2B5EF4-FFF2-40B4-BE49-F238E27FC236}">
                  <a16:creationId xmlns:a16="http://schemas.microsoft.com/office/drawing/2014/main" id="{F2B58021-6C21-BA03-1AF7-03DD1E16A2A5}"/>
                </a:ext>
              </a:extLst>
            </p:cNvPr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36;p33">
              <a:extLst>
                <a:ext uri="{FF2B5EF4-FFF2-40B4-BE49-F238E27FC236}">
                  <a16:creationId xmlns:a16="http://schemas.microsoft.com/office/drawing/2014/main" id="{CA0317D5-1D81-C744-D9B8-974344911CDA}"/>
                </a:ext>
              </a:extLst>
            </p:cNvPr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37;p33">
              <a:extLst>
                <a:ext uri="{FF2B5EF4-FFF2-40B4-BE49-F238E27FC236}">
                  <a16:creationId xmlns:a16="http://schemas.microsoft.com/office/drawing/2014/main" id="{C7F5F515-4501-1094-7F67-29CC345459DC}"/>
                </a:ext>
              </a:extLst>
            </p:cNvPr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38;p33">
              <a:extLst>
                <a:ext uri="{FF2B5EF4-FFF2-40B4-BE49-F238E27FC236}">
                  <a16:creationId xmlns:a16="http://schemas.microsoft.com/office/drawing/2014/main" id="{B2E812DF-B94E-B286-D382-E1FD3F19DA3E}"/>
                </a:ext>
              </a:extLst>
            </p:cNvPr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39;p33">
              <a:extLst>
                <a:ext uri="{FF2B5EF4-FFF2-40B4-BE49-F238E27FC236}">
                  <a16:creationId xmlns:a16="http://schemas.microsoft.com/office/drawing/2014/main" id="{45C8C235-8AE4-9371-0DE4-B15C797E933C}"/>
                </a:ext>
              </a:extLst>
            </p:cNvPr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40;p33">
              <a:extLst>
                <a:ext uri="{FF2B5EF4-FFF2-40B4-BE49-F238E27FC236}">
                  <a16:creationId xmlns:a16="http://schemas.microsoft.com/office/drawing/2014/main" id="{062A446B-33FB-AA99-685A-858D6465C95F}"/>
                </a:ext>
              </a:extLst>
            </p:cNvPr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41;p33">
              <a:extLst>
                <a:ext uri="{FF2B5EF4-FFF2-40B4-BE49-F238E27FC236}">
                  <a16:creationId xmlns:a16="http://schemas.microsoft.com/office/drawing/2014/main" id="{5F8C0DF0-1661-C2CD-6AC1-63C135AED7C3}"/>
                </a:ext>
              </a:extLst>
            </p:cNvPr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42;p33">
              <a:extLst>
                <a:ext uri="{FF2B5EF4-FFF2-40B4-BE49-F238E27FC236}">
                  <a16:creationId xmlns:a16="http://schemas.microsoft.com/office/drawing/2014/main" id="{BD4B5614-5A38-11C9-25FB-5DD01F896D14}"/>
                </a:ext>
              </a:extLst>
            </p:cNvPr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43;p33">
              <a:extLst>
                <a:ext uri="{FF2B5EF4-FFF2-40B4-BE49-F238E27FC236}">
                  <a16:creationId xmlns:a16="http://schemas.microsoft.com/office/drawing/2014/main" id="{06F24DAF-E7CB-D0BD-B115-3FEAB26EA797}"/>
                </a:ext>
              </a:extLst>
            </p:cNvPr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44;p33">
              <a:extLst>
                <a:ext uri="{FF2B5EF4-FFF2-40B4-BE49-F238E27FC236}">
                  <a16:creationId xmlns:a16="http://schemas.microsoft.com/office/drawing/2014/main" id="{F2101920-4071-27BB-6CC2-8E1ED89094A6}"/>
                </a:ext>
              </a:extLst>
            </p:cNvPr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45;p33">
              <a:extLst>
                <a:ext uri="{FF2B5EF4-FFF2-40B4-BE49-F238E27FC236}">
                  <a16:creationId xmlns:a16="http://schemas.microsoft.com/office/drawing/2014/main" id="{46C0C284-C8EF-BD6B-F826-E49E77938705}"/>
                </a:ext>
              </a:extLst>
            </p:cNvPr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46;p33">
              <a:extLst>
                <a:ext uri="{FF2B5EF4-FFF2-40B4-BE49-F238E27FC236}">
                  <a16:creationId xmlns:a16="http://schemas.microsoft.com/office/drawing/2014/main" id="{6E0C576B-3DEE-4AC7-4A65-ECB1FCA9A856}"/>
                </a:ext>
              </a:extLst>
            </p:cNvPr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47;p33">
              <a:extLst>
                <a:ext uri="{FF2B5EF4-FFF2-40B4-BE49-F238E27FC236}">
                  <a16:creationId xmlns:a16="http://schemas.microsoft.com/office/drawing/2014/main" id="{4E2B7C3C-14FF-96F4-180A-39888670974A}"/>
                </a:ext>
              </a:extLst>
            </p:cNvPr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48;p33">
              <a:extLst>
                <a:ext uri="{FF2B5EF4-FFF2-40B4-BE49-F238E27FC236}">
                  <a16:creationId xmlns:a16="http://schemas.microsoft.com/office/drawing/2014/main" id="{36AF4A4C-4E06-82CE-1851-E5CD90E5FDCC}"/>
                </a:ext>
              </a:extLst>
            </p:cNvPr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649;p33">
              <a:extLst>
                <a:ext uri="{FF2B5EF4-FFF2-40B4-BE49-F238E27FC236}">
                  <a16:creationId xmlns:a16="http://schemas.microsoft.com/office/drawing/2014/main" id="{143A52EF-E7BA-870A-8C9E-AD49C6F650A0}"/>
                </a:ext>
              </a:extLst>
            </p:cNvPr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50;p33">
              <a:extLst>
                <a:ext uri="{FF2B5EF4-FFF2-40B4-BE49-F238E27FC236}">
                  <a16:creationId xmlns:a16="http://schemas.microsoft.com/office/drawing/2014/main" id="{07BE6039-9522-B34C-5999-B112DF58BD8B}"/>
                </a:ext>
              </a:extLst>
            </p:cNvPr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51;p33">
              <a:extLst>
                <a:ext uri="{FF2B5EF4-FFF2-40B4-BE49-F238E27FC236}">
                  <a16:creationId xmlns:a16="http://schemas.microsoft.com/office/drawing/2014/main" id="{335B6610-5102-BA49-4009-ADA3EF91763A}"/>
                </a:ext>
              </a:extLst>
            </p:cNvPr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36;p16">
            <a:extLst>
              <a:ext uri="{FF2B5EF4-FFF2-40B4-BE49-F238E27FC236}">
                <a16:creationId xmlns:a16="http://schemas.microsoft.com/office/drawing/2014/main" id="{0E979C96-2D41-A137-65EF-12754544EB04}"/>
              </a:ext>
            </a:extLst>
          </p:cNvPr>
          <p:cNvGrpSpPr/>
          <p:nvPr/>
        </p:nvGrpSpPr>
        <p:grpSpPr>
          <a:xfrm>
            <a:off x="3316125" y="3559394"/>
            <a:ext cx="2641010" cy="596100"/>
            <a:chOff x="3297249" y="1109874"/>
            <a:chExt cx="2641010" cy="596100"/>
          </a:xfrm>
        </p:grpSpPr>
        <p:sp>
          <p:nvSpPr>
            <p:cNvPr id="220" name="Google Shape;237;p16">
              <a:extLst>
                <a:ext uri="{FF2B5EF4-FFF2-40B4-BE49-F238E27FC236}">
                  <a16:creationId xmlns:a16="http://schemas.microsoft.com/office/drawing/2014/main" id="{7DA644F2-7DC7-95F4-E1A6-DCB173A1A561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21" name="Google Shape;239;p16">
              <a:extLst>
                <a:ext uri="{FF2B5EF4-FFF2-40B4-BE49-F238E27FC236}">
                  <a16:creationId xmlns:a16="http://schemas.microsoft.com/office/drawing/2014/main" id="{F0BB43DD-CAEC-2022-EE6B-E04962D26A53}"/>
                </a:ext>
              </a:extLst>
            </p:cNvPr>
            <p:cNvSpPr txBox="1"/>
            <p:nvPr/>
          </p:nvSpPr>
          <p:spPr>
            <a:xfrm>
              <a:off x="3957059" y="122031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Workflow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5" name="Google Shape;236;p16">
            <a:extLst>
              <a:ext uri="{FF2B5EF4-FFF2-40B4-BE49-F238E27FC236}">
                <a16:creationId xmlns:a16="http://schemas.microsoft.com/office/drawing/2014/main" id="{DF5A653A-B0C2-A109-71C5-7C98BB1DB62F}"/>
              </a:ext>
            </a:extLst>
          </p:cNvPr>
          <p:cNvGrpSpPr/>
          <p:nvPr/>
        </p:nvGrpSpPr>
        <p:grpSpPr>
          <a:xfrm>
            <a:off x="5938259" y="2114596"/>
            <a:ext cx="2641010" cy="596100"/>
            <a:chOff x="3297249" y="1109874"/>
            <a:chExt cx="2641010" cy="596100"/>
          </a:xfrm>
        </p:grpSpPr>
        <p:sp>
          <p:nvSpPr>
            <p:cNvPr id="226" name="Google Shape;237;p16">
              <a:extLst>
                <a:ext uri="{FF2B5EF4-FFF2-40B4-BE49-F238E27FC236}">
                  <a16:creationId xmlns:a16="http://schemas.microsoft.com/office/drawing/2014/main" id="{28BAAF99-6FDD-8E20-C13A-DD0CDD807EC3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27" name="Google Shape;239;p16">
              <a:extLst>
                <a:ext uri="{FF2B5EF4-FFF2-40B4-BE49-F238E27FC236}">
                  <a16:creationId xmlns:a16="http://schemas.microsoft.com/office/drawing/2014/main" id="{B3E6A806-F340-621F-9FC5-40047BA3D5EC}"/>
                </a:ext>
              </a:extLst>
            </p:cNvPr>
            <p:cNvSpPr txBox="1"/>
            <p:nvPr/>
          </p:nvSpPr>
          <p:spPr>
            <a:xfrm>
              <a:off x="3957059" y="122031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 &amp; Exploration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28" name="Google Shape;324;p16">
            <a:extLst>
              <a:ext uri="{FF2B5EF4-FFF2-40B4-BE49-F238E27FC236}">
                <a16:creationId xmlns:a16="http://schemas.microsoft.com/office/drawing/2014/main" id="{4841C200-049C-DC57-2F0A-F9D40BDF1B17}"/>
              </a:ext>
            </a:extLst>
          </p:cNvPr>
          <p:cNvCxnSpPr>
            <a:cxnSpLocks/>
            <a:stCxn id="226" idx="4"/>
          </p:cNvCxnSpPr>
          <p:nvPr/>
        </p:nvCxnSpPr>
        <p:spPr>
          <a:xfrm>
            <a:off x="6236309" y="2710696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9" name="Google Shape;236;p16">
            <a:extLst>
              <a:ext uri="{FF2B5EF4-FFF2-40B4-BE49-F238E27FC236}">
                <a16:creationId xmlns:a16="http://schemas.microsoft.com/office/drawing/2014/main" id="{87A46C58-BDCD-3E9A-136A-A31A229F4AF4}"/>
              </a:ext>
            </a:extLst>
          </p:cNvPr>
          <p:cNvGrpSpPr/>
          <p:nvPr/>
        </p:nvGrpSpPr>
        <p:grpSpPr>
          <a:xfrm>
            <a:off x="5957135" y="3585928"/>
            <a:ext cx="2641010" cy="596100"/>
            <a:chOff x="3297249" y="1109874"/>
            <a:chExt cx="2641010" cy="596100"/>
          </a:xfrm>
        </p:grpSpPr>
        <p:sp>
          <p:nvSpPr>
            <p:cNvPr id="230" name="Google Shape;237;p16">
              <a:extLst>
                <a:ext uri="{FF2B5EF4-FFF2-40B4-BE49-F238E27FC236}">
                  <a16:creationId xmlns:a16="http://schemas.microsoft.com/office/drawing/2014/main" id="{1A63BF19-577D-458C-ACFE-F9CFD8D7A14C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1" name="Google Shape;239;p16">
              <a:extLst>
                <a:ext uri="{FF2B5EF4-FFF2-40B4-BE49-F238E27FC236}">
                  <a16:creationId xmlns:a16="http://schemas.microsoft.com/office/drawing/2014/main" id="{6DED19A7-9DE6-07A7-BBFA-D7876F190125}"/>
                </a:ext>
              </a:extLst>
            </p:cNvPr>
            <p:cNvSpPr txBox="1"/>
            <p:nvPr/>
          </p:nvSpPr>
          <p:spPr>
            <a:xfrm>
              <a:off x="3957059" y="122031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Selection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32" name="TextBox 331">
            <a:extLst>
              <a:ext uri="{FF2B5EF4-FFF2-40B4-BE49-F238E27FC236}">
                <a16:creationId xmlns:a16="http://schemas.microsoft.com/office/drawing/2014/main" id="{B2016378-640E-78F9-83E6-5135D40EF6B5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AE544B0-21CE-05B1-66C7-C1E514D0E162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: </a:t>
            </a:r>
            <a:r>
              <a:rPr lang="en" err="1"/>
              <a:t>KMeans</a:t>
            </a:r>
            <a:endParaRPr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" name="Google Shape;591;p21">
            <a:extLst>
              <a:ext uri="{FF2B5EF4-FFF2-40B4-BE49-F238E27FC236}">
                <a16:creationId xmlns:a16="http://schemas.microsoft.com/office/drawing/2014/main" id="{AFF36DBC-DA6F-07EC-113A-F9C92B39EC09}"/>
              </a:ext>
            </a:extLst>
          </p:cNvPr>
          <p:cNvSpPr/>
          <p:nvPr/>
        </p:nvSpPr>
        <p:spPr>
          <a:xfrm>
            <a:off x="335603" y="87769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630;p21">
            <a:extLst>
              <a:ext uri="{FF2B5EF4-FFF2-40B4-BE49-F238E27FC236}">
                <a16:creationId xmlns:a16="http://schemas.microsoft.com/office/drawing/2014/main" id="{392B639D-960F-0254-58E9-F8D21DA3F1AD}"/>
              </a:ext>
            </a:extLst>
          </p:cNvPr>
          <p:cNvSpPr txBox="1"/>
          <p:nvPr/>
        </p:nvSpPr>
        <p:spPr>
          <a:xfrm>
            <a:off x="504292" y="89316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LDA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C6F331-E870-D357-4BFA-98E92049FC3C}"/>
              </a:ext>
            </a:extLst>
          </p:cNvPr>
          <p:cNvSpPr txBox="1"/>
          <p:nvPr/>
        </p:nvSpPr>
        <p:spPr>
          <a:xfrm>
            <a:off x="615299" y="2285786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Gensim</a:t>
            </a:r>
            <a:endParaRPr lang="en-US" sz="1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DAB91B5-10E7-CE9E-10F4-423FB8A27392}"/>
              </a:ext>
            </a:extLst>
          </p:cNvPr>
          <p:cNvSpPr txBox="1"/>
          <p:nvPr/>
        </p:nvSpPr>
        <p:spPr>
          <a:xfrm>
            <a:off x="572486" y="3949895"/>
            <a:ext cx="1994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Optimal</a:t>
            </a:r>
            <a:r>
              <a:rPr lang="en-GB" sz="1400" dirty="0"/>
              <a:t> </a:t>
            </a:r>
            <a:r>
              <a:rPr lang="en-GB" sz="1100" dirty="0"/>
              <a:t>number of topics: 11</a:t>
            </a:r>
          </a:p>
          <a:p>
            <a:r>
              <a:rPr lang="en-GB" sz="1100" dirty="0"/>
              <a:t>Coherence Score: 0.435</a:t>
            </a:r>
            <a:endParaRPr lang="en-US" sz="11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5B96708-AFE8-DA9A-2A9A-6481DFCF6B88}"/>
              </a:ext>
            </a:extLst>
          </p:cNvPr>
          <p:cNvCxnSpPr/>
          <p:nvPr/>
        </p:nvCxnSpPr>
        <p:spPr>
          <a:xfrm>
            <a:off x="3051709" y="1752795"/>
            <a:ext cx="0" cy="21971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3F76D7-B8E4-560B-A06E-386610F8C270}"/>
              </a:ext>
            </a:extLst>
          </p:cNvPr>
          <p:cNvGrpSpPr/>
          <p:nvPr/>
        </p:nvGrpSpPr>
        <p:grpSpPr>
          <a:xfrm>
            <a:off x="2629149" y="842515"/>
            <a:ext cx="574860" cy="371400"/>
            <a:chOff x="3713832" y="2167477"/>
            <a:chExt cx="1643715" cy="1061955"/>
          </a:xfrm>
        </p:grpSpPr>
        <p:sp>
          <p:nvSpPr>
            <p:cNvPr id="123" name="Google Shape;1804;p36">
              <a:extLst>
                <a:ext uri="{FF2B5EF4-FFF2-40B4-BE49-F238E27FC236}">
                  <a16:creationId xmlns:a16="http://schemas.microsoft.com/office/drawing/2014/main" id="{E4D24801-FC38-974D-DD5C-8A096124D5C2}"/>
                </a:ext>
              </a:extLst>
            </p:cNvPr>
            <p:cNvSpPr/>
            <p:nvPr/>
          </p:nvSpPr>
          <p:spPr>
            <a:xfrm>
              <a:off x="4672707" y="2905191"/>
              <a:ext cx="341404" cy="245943"/>
            </a:xfrm>
            <a:custGeom>
              <a:avLst/>
              <a:gdLst/>
              <a:ahLst/>
              <a:cxnLst/>
              <a:rect l="l" t="t" r="r" b="b"/>
              <a:pathLst>
                <a:path w="6366" h="4586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97"/>
                  </a:lnTo>
                  <a:lnTo>
                    <a:pt x="0" y="487"/>
                  </a:lnTo>
                  <a:lnTo>
                    <a:pt x="0" y="4099"/>
                  </a:lnTo>
                  <a:lnTo>
                    <a:pt x="13" y="4201"/>
                  </a:lnTo>
                  <a:lnTo>
                    <a:pt x="39" y="4291"/>
                  </a:lnTo>
                  <a:lnTo>
                    <a:pt x="90" y="4368"/>
                  </a:lnTo>
                  <a:lnTo>
                    <a:pt x="141" y="4444"/>
                  </a:lnTo>
                  <a:lnTo>
                    <a:pt x="218" y="4496"/>
                  </a:lnTo>
                  <a:lnTo>
                    <a:pt x="295" y="4547"/>
                  </a:lnTo>
                  <a:lnTo>
                    <a:pt x="384" y="4573"/>
                  </a:lnTo>
                  <a:lnTo>
                    <a:pt x="487" y="4585"/>
                  </a:lnTo>
                  <a:lnTo>
                    <a:pt x="5879" y="4585"/>
                  </a:lnTo>
                  <a:lnTo>
                    <a:pt x="5981" y="4573"/>
                  </a:lnTo>
                  <a:lnTo>
                    <a:pt x="6071" y="4547"/>
                  </a:lnTo>
                  <a:lnTo>
                    <a:pt x="6148" y="4496"/>
                  </a:lnTo>
                  <a:lnTo>
                    <a:pt x="6225" y="4444"/>
                  </a:lnTo>
                  <a:lnTo>
                    <a:pt x="6289" y="4368"/>
                  </a:lnTo>
                  <a:lnTo>
                    <a:pt x="6327" y="4291"/>
                  </a:lnTo>
                  <a:lnTo>
                    <a:pt x="6353" y="4201"/>
                  </a:lnTo>
                  <a:lnTo>
                    <a:pt x="6366" y="4099"/>
                  </a:lnTo>
                  <a:lnTo>
                    <a:pt x="6353" y="3996"/>
                  </a:lnTo>
                  <a:lnTo>
                    <a:pt x="6327" y="3907"/>
                  </a:lnTo>
                  <a:lnTo>
                    <a:pt x="6289" y="3830"/>
                  </a:lnTo>
                  <a:lnTo>
                    <a:pt x="6225" y="3753"/>
                  </a:lnTo>
                  <a:lnTo>
                    <a:pt x="6148" y="3689"/>
                  </a:lnTo>
                  <a:lnTo>
                    <a:pt x="6071" y="3650"/>
                  </a:lnTo>
                  <a:lnTo>
                    <a:pt x="5981" y="3625"/>
                  </a:lnTo>
                  <a:lnTo>
                    <a:pt x="5879" y="3612"/>
                  </a:lnTo>
                  <a:lnTo>
                    <a:pt x="974" y="3612"/>
                  </a:lnTo>
                  <a:lnTo>
                    <a:pt x="974" y="487"/>
                  </a:lnTo>
                  <a:lnTo>
                    <a:pt x="961" y="397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6" y="90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05;p36">
              <a:extLst>
                <a:ext uri="{FF2B5EF4-FFF2-40B4-BE49-F238E27FC236}">
                  <a16:creationId xmlns:a16="http://schemas.microsoft.com/office/drawing/2014/main" id="{6424E297-D37B-EDC8-D348-3A54E493A737}"/>
                </a:ext>
              </a:extLst>
            </p:cNvPr>
            <p:cNvSpPr/>
            <p:nvPr/>
          </p:nvSpPr>
          <p:spPr>
            <a:xfrm>
              <a:off x="4647984" y="2235478"/>
              <a:ext cx="375780" cy="155256"/>
            </a:xfrm>
            <a:custGeom>
              <a:avLst/>
              <a:gdLst/>
              <a:ahLst/>
              <a:cxnLst/>
              <a:rect l="l" t="t" r="r" b="b"/>
              <a:pathLst>
                <a:path w="7007" h="2895" extrusionOk="0">
                  <a:moveTo>
                    <a:pt x="2318" y="0"/>
                  </a:moveTo>
                  <a:lnTo>
                    <a:pt x="2229" y="26"/>
                  </a:lnTo>
                  <a:lnTo>
                    <a:pt x="2139" y="77"/>
                  </a:lnTo>
                  <a:lnTo>
                    <a:pt x="2075" y="141"/>
                  </a:lnTo>
                  <a:lnTo>
                    <a:pt x="141" y="2062"/>
                  </a:lnTo>
                  <a:lnTo>
                    <a:pt x="77" y="2139"/>
                  </a:lnTo>
                  <a:lnTo>
                    <a:pt x="39" y="2229"/>
                  </a:lnTo>
                  <a:lnTo>
                    <a:pt x="0" y="2319"/>
                  </a:lnTo>
                  <a:lnTo>
                    <a:pt x="0" y="2408"/>
                  </a:lnTo>
                  <a:lnTo>
                    <a:pt x="0" y="2498"/>
                  </a:lnTo>
                  <a:lnTo>
                    <a:pt x="39" y="2588"/>
                  </a:lnTo>
                  <a:lnTo>
                    <a:pt x="77" y="2677"/>
                  </a:lnTo>
                  <a:lnTo>
                    <a:pt x="141" y="2754"/>
                  </a:lnTo>
                  <a:lnTo>
                    <a:pt x="218" y="2818"/>
                  </a:lnTo>
                  <a:lnTo>
                    <a:pt x="295" y="2857"/>
                  </a:lnTo>
                  <a:lnTo>
                    <a:pt x="384" y="2882"/>
                  </a:lnTo>
                  <a:lnTo>
                    <a:pt x="487" y="2895"/>
                  </a:lnTo>
                  <a:lnTo>
                    <a:pt x="576" y="2882"/>
                  </a:lnTo>
                  <a:lnTo>
                    <a:pt x="666" y="2857"/>
                  </a:lnTo>
                  <a:lnTo>
                    <a:pt x="743" y="2818"/>
                  </a:lnTo>
                  <a:lnTo>
                    <a:pt x="820" y="2754"/>
                  </a:lnTo>
                  <a:lnTo>
                    <a:pt x="2613" y="961"/>
                  </a:lnTo>
                  <a:lnTo>
                    <a:pt x="6609" y="961"/>
                  </a:lnTo>
                  <a:lnTo>
                    <a:pt x="6699" y="923"/>
                  </a:lnTo>
                  <a:lnTo>
                    <a:pt x="6788" y="884"/>
                  </a:lnTo>
                  <a:lnTo>
                    <a:pt x="6852" y="820"/>
                  </a:lnTo>
                  <a:lnTo>
                    <a:pt x="6916" y="756"/>
                  </a:lnTo>
                  <a:lnTo>
                    <a:pt x="6968" y="666"/>
                  </a:lnTo>
                  <a:lnTo>
                    <a:pt x="6993" y="577"/>
                  </a:lnTo>
                  <a:lnTo>
                    <a:pt x="7006" y="487"/>
                  </a:lnTo>
                  <a:lnTo>
                    <a:pt x="6993" y="385"/>
                  </a:lnTo>
                  <a:lnTo>
                    <a:pt x="6968" y="295"/>
                  </a:lnTo>
                  <a:lnTo>
                    <a:pt x="6916" y="205"/>
                  </a:lnTo>
                  <a:lnTo>
                    <a:pt x="6852" y="141"/>
                  </a:lnTo>
                  <a:lnTo>
                    <a:pt x="6788" y="77"/>
                  </a:lnTo>
                  <a:lnTo>
                    <a:pt x="6699" y="39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06;p36">
              <a:extLst>
                <a:ext uri="{FF2B5EF4-FFF2-40B4-BE49-F238E27FC236}">
                  <a16:creationId xmlns:a16="http://schemas.microsoft.com/office/drawing/2014/main" id="{C1422349-05AC-6C55-E332-6FC3711D98DF}"/>
                </a:ext>
              </a:extLst>
            </p:cNvPr>
            <p:cNvSpPr/>
            <p:nvPr/>
          </p:nvSpPr>
          <p:spPr>
            <a:xfrm>
              <a:off x="3737161" y="2419531"/>
              <a:ext cx="341458" cy="330463"/>
            </a:xfrm>
            <a:custGeom>
              <a:avLst/>
              <a:gdLst/>
              <a:ahLst/>
              <a:cxnLst/>
              <a:rect l="l" t="t" r="r" b="b"/>
              <a:pathLst>
                <a:path w="6367" h="6162" extrusionOk="0">
                  <a:moveTo>
                    <a:pt x="3088" y="1"/>
                  </a:moveTo>
                  <a:lnTo>
                    <a:pt x="2985" y="14"/>
                  </a:lnTo>
                  <a:lnTo>
                    <a:pt x="2896" y="39"/>
                  </a:lnTo>
                  <a:lnTo>
                    <a:pt x="2819" y="91"/>
                  </a:lnTo>
                  <a:lnTo>
                    <a:pt x="2742" y="155"/>
                  </a:lnTo>
                  <a:lnTo>
                    <a:pt x="2678" y="219"/>
                  </a:lnTo>
                  <a:lnTo>
                    <a:pt x="2639" y="308"/>
                  </a:lnTo>
                  <a:lnTo>
                    <a:pt x="2614" y="398"/>
                  </a:lnTo>
                  <a:lnTo>
                    <a:pt x="2601" y="488"/>
                  </a:lnTo>
                  <a:lnTo>
                    <a:pt x="2601" y="1320"/>
                  </a:lnTo>
                  <a:lnTo>
                    <a:pt x="488" y="1320"/>
                  </a:lnTo>
                  <a:lnTo>
                    <a:pt x="385" y="1333"/>
                  </a:lnTo>
                  <a:lnTo>
                    <a:pt x="296" y="1359"/>
                  </a:lnTo>
                  <a:lnTo>
                    <a:pt x="206" y="1410"/>
                  </a:lnTo>
                  <a:lnTo>
                    <a:pt x="142" y="1461"/>
                  </a:lnTo>
                  <a:lnTo>
                    <a:pt x="78" y="1538"/>
                  </a:lnTo>
                  <a:lnTo>
                    <a:pt x="39" y="1615"/>
                  </a:lnTo>
                  <a:lnTo>
                    <a:pt x="1" y="1717"/>
                  </a:lnTo>
                  <a:lnTo>
                    <a:pt x="1" y="1807"/>
                  </a:lnTo>
                  <a:lnTo>
                    <a:pt x="1" y="4163"/>
                  </a:lnTo>
                  <a:lnTo>
                    <a:pt x="1" y="4253"/>
                  </a:lnTo>
                  <a:lnTo>
                    <a:pt x="39" y="4343"/>
                  </a:lnTo>
                  <a:lnTo>
                    <a:pt x="78" y="4432"/>
                  </a:lnTo>
                  <a:lnTo>
                    <a:pt x="142" y="4496"/>
                  </a:lnTo>
                  <a:lnTo>
                    <a:pt x="206" y="4561"/>
                  </a:lnTo>
                  <a:lnTo>
                    <a:pt x="296" y="4599"/>
                  </a:lnTo>
                  <a:lnTo>
                    <a:pt x="385" y="4637"/>
                  </a:lnTo>
                  <a:lnTo>
                    <a:pt x="1141" y="4637"/>
                  </a:lnTo>
                  <a:lnTo>
                    <a:pt x="1141" y="5675"/>
                  </a:lnTo>
                  <a:lnTo>
                    <a:pt x="1154" y="5777"/>
                  </a:lnTo>
                  <a:lnTo>
                    <a:pt x="1179" y="5867"/>
                  </a:lnTo>
                  <a:lnTo>
                    <a:pt x="1218" y="5957"/>
                  </a:lnTo>
                  <a:lnTo>
                    <a:pt x="1282" y="6021"/>
                  </a:lnTo>
                  <a:lnTo>
                    <a:pt x="1359" y="6085"/>
                  </a:lnTo>
                  <a:lnTo>
                    <a:pt x="1435" y="6123"/>
                  </a:lnTo>
                  <a:lnTo>
                    <a:pt x="1525" y="6162"/>
                  </a:lnTo>
                  <a:lnTo>
                    <a:pt x="5982" y="6162"/>
                  </a:lnTo>
                  <a:lnTo>
                    <a:pt x="6072" y="6123"/>
                  </a:lnTo>
                  <a:lnTo>
                    <a:pt x="6162" y="6085"/>
                  </a:lnTo>
                  <a:lnTo>
                    <a:pt x="6226" y="6021"/>
                  </a:lnTo>
                  <a:lnTo>
                    <a:pt x="6290" y="5957"/>
                  </a:lnTo>
                  <a:lnTo>
                    <a:pt x="6328" y="5867"/>
                  </a:lnTo>
                  <a:lnTo>
                    <a:pt x="6354" y="5777"/>
                  </a:lnTo>
                  <a:lnTo>
                    <a:pt x="6366" y="5675"/>
                  </a:lnTo>
                  <a:lnTo>
                    <a:pt x="6354" y="5585"/>
                  </a:lnTo>
                  <a:lnTo>
                    <a:pt x="6328" y="5496"/>
                  </a:lnTo>
                  <a:lnTo>
                    <a:pt x="6290" y="5406"/>
                  </a:lnTo>
                  <a:lnTo>
                    <a:pt x="6226" y="5342"/>
                  </a:lnTo>
                  <a:lnTo>
                    <a:pt x="6162" y="5278"/>
                  </a:lnTo>
                  <a:lnTo>
                    <a:pt x="6072" y="5239"/>
                  </a:lnTo>
                  <a:lnTo>
                    <a:pt x="5982" y="5201"/>
                  </a:lnTo>
                  <a:lnTo>
                    <a:pt x="2114" y="5201"/>
                  </a:lnTo>
                  <a:lnTo>
                    <a:pt x="2114" y="4163"/>
                  </a:lnTo>
                  <a:lnTo>
                    <a:pt x="2101" y="4061"/>
                  </a:lnTo>
                  <a:lnTo>
                    <a:pt x="2076" y="3971"/>
                  </a:lnTo>
                  <a:lnTo>
                    <a:pt x="2025" y="3882"/>
                  </a:lnTo>
                  <a:lnTo>
                    <a:pt x="1973" y="3818"/>
                  </a:lnTo>
                  <a:lnTo>
                    <a:pt x="1896" y="3754"/>
                  </a:lnTo>
                  <a:lnTo>
                    <a:pt x="1820" y="3715"/>
                  </a:lnTo>
                  <a:lnTo>
                    <a:pt x="1717" y="3677"/>
                  </a:lnTo>
                  <a:lnTo>
                    <a:pt x="962" y="3677"/>
                  </a:lnTo>
                  <a:lnTo>
                    <a:pt x="962" y="2294"/>
                  </a:lnTo>
                  <a:lnTo>
                    <a:pt x="3088" y="2294"/>
                  </a:lnTo>
                  <a:lnTo>
                    <a:pt x="3177" y="2281"/>
                  </a:lnTo>
                  <a:lnTo>
                    <a:pt x="3280" y="2255"/>
                  </a:lnTo>
                  <a:lnTo>
                    <a:pt x="3357" y="2217"/>
                  </a:lnTo>
                  <a:lnTo>
                    <a:pt x="3433" y="2153"/>
                  </a:lnTo>
                  <a:lnTo>
                    <a:pt x="3485" y="2076"/>
                  </a:lnTo>
                  <a:lnTo>
                    <a:pt x="3536" y="1999"/>
                  </a:lnTo>
                  <a:lnTo>
                    <a:pt x="3562" y="1909"/>
                  </a:lnTo>
                  <a:lnTo>
                    <a:pt x="3574" y="1807"/>
                  </a:lnTo>
                  <a:lnTo>
                    <a:pt x="3574" y="488"/>
                  </a:lnTo>
                  <a:lnTo>
                    <a:pt x="3562" y="398"/>
                  </a:lnTo>
                  <a:lnTo>
                    <a:pt x="3536" y="308"/>
                  </a:lnTo>
                  <a:lnTo>
                    <a:pt x="3485" y="219"/>
                  </a:lnTo>
                  <a:lnTo>
                    <a:pt x="3433" y="155"/>
                  </a:lnTo>
                  <a:lnTo>
                    <a:pt x="3357" y="91"/>
                  </a:lnTo>
                  <a:lnTo>
                    <a:pt x="3280" y="39"/>
                  </a:lnTo>
                  <a:lnTo>
                    <a:pt x="3177" y="1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13;p36">
              <a:extLst>
                <a:ext uri="{FF2B5EF4-FFF2-40B4-BE49-F238E27FC236}">
                  <a16:creationId xmlns:a16="http://schemas.microsoft.com/office/drawing/2014/main" id="{7B8639F5-0997-ECC2-E62A-0F3FB93514D7}"/>
                </a:ext>
              </a:extLst>
            </p:cNvPr>
            <p:cNvSpPr/>
            <p:nvPr/>
          </p:nvSpPr>
          <p:spPr>
            <a:xfrm>
              <a:off x="3713832" y="2218317"/>
              <a:ext cx="298179" cy="227388"/>
            </a:xfrm>
            <a:custGeom>
              <a:avLst/>
              <a:gdLst/>
              <a:ahLst/>
              <a:cxnLst/>
              <a:rect l="l" t="t" r="r" b="b"/>
              <a:pathLst>
                <a:path w="5560" h="4240" extrusionOk="0">
                  <a:moveTo>
                    <a:pt x="0" y="0"/>
                  </a:moveTo>
                  <a:lnTo>
                    <a:pt x="0" y="4240"/>
                  </a:lnTo>
                  <a:lnTo>
                    <a:pt x="5559" y="4240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70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14;p36">
              <a:extLst>
                <a:ext uri="{FF2B5EF4-FFF2-40B4-BE49-F238E27FC236}">
                  <a16:creationId xmlns:a16="http://schemas.microsoft.com/office/drawing/2014/main" id="{E7BF109D-AA99-B340-32F2-46BAD3022EBD}"/>
                </a:ext>
              </a:extLst>
            </p:cNvPr>
            <p:cNvSpPr/>
            <p:nvPr/>
          </p:nvSpPr>
          <p:spPr>
            <a:xfrm>
              <a:off x="4052441" y="2295918"/>
              <a:ext cx="939691" cy="798218"/>
            </a:xfrm>
            <a:custGeom>
              <a:avLst/>
              <a:gdLst/>
              <a:ahLst/>
              <a:cxnLst/>
              <a:rect l="l" t="t" r="r" b="b"/>
              <a:pathLst>
                <a:path w="17522" h="14884" extrusionOk="0">
                  <a:moveTo>
                    <a:pt x="8684" y="0"/>
                  </a:moveTo>
                  <a:lnTo>
                    <a:pt x="8377" y="13"/>
                  </a:lnTo>
                  <a:lnTo>
                    <a:pt x="8082" y="52"/>
                  </a:lnTo>
                  <a:lnTo>
                    <a:pt x="7788" y="103"/>
                  </a:lnTo>
                  <a:lnTo>
                    <a:pt x="7506" y="180"/>
                  </a:lnTo>
                  <a:lnTo>
                    <a:pt x="7224" y="282"/>
                  </a:lnTo>
                  <a:lnTo>
                    <a:pt x="6955" y="398"/>
                  </a:lnTo>
                  <a:lnTo>
                    <a:pt x="6712" y="538"/>
                  </a:lnTo>
                  <a:lnTo>
                    <a:pt x="6469" y="692"/>
                  </a:lnTo>
                  <a:lnTo>
                    <a:pt x="6238" y="859"/>
                  </a:lnTo>
                  <a:lnTo>
                    <a:pt x="6020" y="1038"/>
                  </a:lnTo>
                  <a:lnTo>
                    <a:pt x="5815" y="1243"/>
                  </a:lnTo>
                  <a:lnTo>
                    <a:pt x="5623" y="1461"/>
                  </a:lnTo>
                  <a:lnTo>
                    <a:pt x="5444" y="1691"/>
                  </a:lnTo>
                  <a:lnTo>
                    <a:pt x="5290" y="1934"/>
                  </a:lnTo>
                  <a:lnTo>
                    <a:pt x="5149" y="2178"/>
                  </a:lnTo>
                  <a:lnTo>
                    <a:pt x="5034" y="2447"/>
                  </a:lnTo>
                  <a:lnTo>
                    <a:pt x="4906" y="2370"/>
                  </a:lnTo>
                  <a:lnTo>
                    <a:pt x="4778" y="2293"/>
                  </a:lnTo>
                  <a:lnTo>
                    <a:pt x="4637" y="2229"/>
                  </a:lnTo>
                  <a:lnTo>
                    <a:pt x="4483" y="2178"/>
                  </a:lnTo>
                  <a:lnTo>
                    <a:pt x="4343" y="2139"/>
                  </a:lnTo>
                  <a:lnTo>
                    <a:pt x="4189" y="2101"/>
                  </a:lnTo>
                  <a:lnTo>
                    <a:pt x="4022" y="2088"/>
                  </a:lnTo>
                  <a:lnTo>
                    <a:pt x="3869" y="2075"/>
                  </a:lnTo>
                  <a:lnTo>
                    <a:pt x="3651" y="2088"/>
                  </a:lnTo>
                  <a:lnTo>
                    <a:pt x="3446" y="2127"/>
                  </a:lnTo>
                  <a:lnTo>
                    <a:pt x="3254" y="2178"/>
                  </a:lnTo>
                  <a:lnTo>
                    <a:pt x="3062" y="2242"/>
                  </a:lnTo>
                  <a:lnTo>
                    <a:pt x="2882" y="2332"/>
                  </a:lnTo>
                  <a:lnTo>
                    <a:pt x="2716" y="2434"/>
                  </a:lnTo>
                  <a:lnTo>
                    <a:pt x="2562" y="2549"/>
                  </a:lnTo>
                  <a:lnTo>
                    <a:pt x="2409" y="2690"/>
                  </a:lnTo>
                  <a:lnTo>
                    <a:pt x="2281" y="2831"/>
                  </a:lnTo>
                  <a:lnTo>
                    <a:pt x="2165" y="2985"/>
                  </a:lnTo>
                  <a:lnTo>
                    <a:pt x="2050" y="3164"/>
                  </a:lnTo>
                  <a:lnTo>
                    <a:pt x="1973" y="3343"/>
                  </a:lnTo>
                  <a:lnTo>
                    <a:pt x="1896" y="3523"/>
                  </a:lnTo>
                  <a:lnTo>
                    <a:pt x="1845" y="3728"/>
                  </a:lnTo>
                  <a:lnTo>
                    <a:pt x="1819" y="3933"/>
                  </a:lnTo>
                  <a:lnTo>
                    <a:pt x="1807" y="4137"/>
                  </a:lnTo>
                  <a:lnTo>
                    <a:pt x="1819" y="4317"/>
                  </a:lnTo>
                  <a:lnTo>
                    <a:pt x="1845" y="4483"/>
                  </a:lnTo>
                  <a:lnTo>
                    <a:pt x="1883" y="4650"/>
                  </a:lnTo>
                  <a:lnTo>
                    <a:pt x="1922" y="4803"/>
                  </a:lnTo>
                  <a:lnTo>
                    <a:pt x="1717" y="4893"/>
                  </a:lnTo>
                  <a:lnTo>
                    <a:pt x="1525" y="5008"/>
                  </a:lnTo>
                  <a:lnTo>
                    <a:pt x="1333" y="5136"/>
                  </a:lnTo>
                  <a:lnTo>
                    <a:pt x="1153" y="5265"/>
                  </a:lnTo>
                  <a:lnTo>
                    <a:pt x="987" y="5418"/>
                  </a:lnTo>
                  <a:lnTo>
                    <a:pt x="820" y="5572"/>
                  </a:lnTo>
                  <a:lnTo>
                    <a:pt x="680" y="5751"/>
                  </a:lnTo>
                  <a:lnTo>
                    <a:pt x="539" y="5931"/>
                  </a:lnTo>
                  <a:lnTo>
                    <a:pt x="423" y="6123"/>
                  </a:lnTo>
                  <a:lnTo>
                    <a:pt x="321" y="6328"/>
                  </a:lnTo>
                  <a:lnTo>
                    <a:pt x="218" y="6533"/>
                  </a:lnTo>
                  <a:lnTo>
                    <a:pt x="142" y="6750"/>
                  </a:lnTo>
                  <a:lnTo>
                    <a:pt x="90" y="6981"/>
                  </a:lnTo>
                  <a:lnTo>
                    <a:pt x="39" y="7211"/>
                  </a:lnTo>
                  <a:lnTo>
                    <a:pt x="14" y="7442"/>
                  </a:lnTo>
                  <a:lnTo>
                    <a:pt x="1" y="7685"/>
                  </a:lnTo>
                  <a:lnTo>
                    <a:pt x="14" y="7916"/>
                  </a:lnTo>
                  <a:lnTo>
                    <a:pt x="39" y="8159"/>
                  </a:lnTo>
                  <a:lnTo>
                    <a:pt x="78" y="8377"/>
                  </a:lnTo>
                  <a:lnTo>
                    <a:pt x="142" y="8607"/>
                  </a:lnTo>
                  <a:lnTo>
                    <a:pt x="218" y="8812"/>
                  </a:lnTo>
                  <a:lnTo>
                    <a:pt x="308" y="9030"/>
                  </a:lnTo>
                  <a:lnTo>
                    <a:pt x="411" y="9222"/>
                  </a:lnTo>
                  <a:lnTo>
                    <a:pt x="526" y="9414"/>
                  </a:lnTo>
                  <a:lnTo>
                    <a:pt x="667" y="9594"/>
                  </a:lnTo>
                  <a:lnTo>
                    <a:pt x="808" y="9760"/>
                  </a:lnTo>
                  <a:lnTo>
                    <a:pt x="961" y="9927"/>
                  </a:lnTo>
                  <a:lnTo>
                    <a:pt x="1128" y="10080"/>
                  </a:lnTo>
                  <a:lnTo>
                    <a:pt x="1307" y="10208"/>
                  </a:lnTo>
                  <a:lnTo>
                    <a:pt x="1486" y="10336"/>
                  </a:lnTo>
                  <a:lnTo>
                    <a:pt x="1679" y="10452"/>
                  </a:lnTo>
                  <a:lnTo>
                    <a:pt x="1883" y="10541"/>
                  </a:lnTo>
                  <a:lnTo>
                    <a:pt x="1858" y="10669"/>
                  </a:lnTo>
                  <a:lnTo>
                    <a:pt x="1832" y="10810"/>
                  </a:lnTo>
                  <a:lnTo>
                    <a:pt x="1819" y="10938"/>
                  </a:lnTo>
                  <a:lnTo>
                    <a:pt x="1807" y="11079"/>
                  </a:lnTo>
                  <a:lnTo>
                    <a:pt x="1819" y="11284"/>
                  </a:lnTo>
                  <a:lnTo>
                    <a:pt x="1845" y="11489"/>
                  </a:lnTo>
                  <a:lnTo>
                    <a:pt x="1896" y="11694"/>
                  </a:lnTo>
                  <a:lnTo>
                    <a:pt x="1973" y="11873"/>
                  </a:lnTo>
                  <a:lnTo>
                    <a:pt x="2050" y="12066"/>
                  </a:lnTo>
                  <a:lnTo>
                    <a:pt x="2165" y="12232"/>
                  </a:lnTo>
                  <a:lnTo>
                    <a:pt x="2281" y="12386"/>
                  </a:lnTo>
                  <a:lnTo>
                    <a:pt x="2409" y="12539"/>
                  </a:lnTo>
                  <a:lnTo>
                    <a:pt x="2562" y="12668"/>
                  </a:lnTo>
                  <a:lnTo>
                    <a:pt x="2716" y="12783"/>
                  </a:lnTo>
                  <a:lnTo>
                    <a:pt x="2882" y="12885"/>
                  </a:lnTo>
                  <a:lnTo>
                    <a:pt x="3062" y="12975"/>
                  </a:lnTo>
                  <a:lnTo>
                    <a:pt x="3254" y="13039"/>
                  </a:lnTo>
                  <a:lnTo>
                    <a:pt x="3446" y="13090"/>
                  </a:lnTo>
                  <a:lnTo>
                    <a:pt x="3651" y="13129"/>
                  </a:lnTo>
                  <a:lnTo>
                    <a:pt x="3869" y="13141"/>
                  </a:lnTo>
                  <a:lnTo>
                    <a:pt x="4022" y="13129"/>
                  </a:lnTo>
                  <a:lnTo>
                    <a:pt x="4176" y="13103"/>
                  </a:lnTo>
                  <a:lnTo>
                    <a:pt x="4330" y="13077"/>
                  </a:lnTo>
                  <a:lnTo>
                    <a:pt x="4471" y="13039"/>
                  </a:lnTo>
                  <a:lnTo>
                    <a:pt x="4548" y="13231"/>
                  </a:lnTo>
                  <a:lnTo>
                    <a:pt x="4637" y="13423"/>
                  </a:lnTo>
                  <a:lnTo>
                    <a:pt x="4752" y="13602"/>
                  </a:lnTo>
                  <a:lnTo>
                    <a:pt x="4868" y="13782"/>
                  </a:lnTo>
                  <a:lnTo>
                    <a:pt x="4996" y="13935"/>
                  </a:lnTo>
                  <a:lnTo>
                    <a:pt x="5137" y="14089"/>
                  </a:lnTo>
                  <a:lnTo>
                    <a:pt x="5290" y="14230"/>
                  </a:lnTo>
                  <a:lnTo>
                    <a:pt x="5457" y="14358"/>
                  </a:lnTo>
                  <a:lnTo>
                    <a:pt x="5623" y="14473"/>
                  </a:lnTo>
                  <a:lnTo>
                    <a:pt x="5815" y="14576"/>
                  </a:lnTo>
                  <a:lnTo>
                    <a:pt x="6008" y="14666"/>
                  </a:lnTo>
                  <a:lnTo>
                    <a:pt x="6200" y="14742"/>
                  </a:lnTo>
                  <a:lnTo>
                    <a:pt x="6405" y="14806"/>
                  </a:lnTo>
                  <a:lnTo>
                    <a:pt x="6622" y="14845"/>
                  </a:lnTo>
                  <a:lnTo>
                    <a:pt x="6840" y="14870"/>
                  </a:lnTo>
                  <a:lnTo>
                    <a:pt x="7058" y="14883"/>
                  </a:lnTo>
                  <a:lnTo>
                    <a:pt x="7327" y="14870"/>
                  </a:lnTo>
                  <a:lnTo>
                    <a:pt x="7596" y="14832"/>
                  </a:lnTo>
                  <a:lnTo>
                    <a:pt x="7852" y="14768"/>
                  </a:lnTo>
                  <a:lnTo>
                    <a:pt x="8108" y="14678"/>
                  </a:lnTo>
                  <a:lnTo>
                    <a:pt x="8339" y="14563"/>
                  </a:lnTo>
                  <a:lnTo>
                    <a:pt x="8556" y="14435"/>
                  </a:lnTo>
                  <a:lnTo>
                    <a:pt x="8761" y="14281"/>
                  </a:lnTo>
                  <a:lnTo>
                    <a:pt x="8966" y="14102"/>
                  </a:lnTo>
                  <a:lnTo>
                    <a:pt x="9133" y="13923"/>
                  </a:lnTo>
                  <a:lnTo>
                    <a:pt x="9299" y="13718"/>
                  </a:lnTo>
                  <a:lnTo>
                    <a:pt x="9427" y="13500"/>
                  </a:lnTo>
                  <a:lnTo>
                    <a:pt x="9543" y="13269"/>
                  </a:lnTo>
                  <a:lnTo>
                    <a:pt x="9645" y="13026"/>
                  </a:lnTo>
                  <a:lnTo>
                    <a:pt x="9722" y="12770"/>
                  </a:lnTo>
                  <a:lnTo>
                    <a:pt x="9760" y="12501"/>
                  </a:lnTo>
                  <a:lnTo>
                    <a:pt x="9786" y="12232"/>
                  </a:lnTo>
                  <a:lnTo>
                    <a:pt x="9888" y="12296"/>
                  </a:lnTo>
                  <a:lnTo>
                    <a:pt x="9991" y="12347"/>
                  </a:lnTo>
                  <a:lnTo>
                    <a:pt x="10106" y="12386"/>
                  </a:lnTo>
                  <a:lnTo>
                    <a:pt x="10221" y="12424"/>
                  </a:lnTo>
                  <a:lnTo>
                    <a:pt x="10337" y="12463"/>
                  </a:lnTo>
                  <a:lnTo>
                    <a:pt x="10452" y="12488"/>
                  </a:lnTo>
                  <a:lnTo>
                    <a:pt x="10580" y="12501"/>
                  </a:lnTo>
                  <a:lnTo>
                    <a:pt x="10708" y="12501"/>
                  </a:lnTo>
                  <a:lnTo>
                    <a:pt x="10913" y="12488"/>
                  </a:lnTo>
                  <a:lnTo>
                    <a:pt x="11105" y="12450"/>
                  </a:lnTo>
                  <a:lnTo>
                    <a:pt x="11284" y="12399"/>
                  </a:lnTo>
                  <a:lnTo>
                    <a:pt x="11464" y="12322"/>
                  </a:lnTo>
                  <a:lnTo>
                    <a:pt x="11630" y="12232"/>
                  </a:lnTo>
                  <a:lnTo>
                    <a:pt x="11784" y="12117"/>
                  </a:lnTo>
                  <a:lnTo>
                    <a:pt x="11925" y="11989"/>
                  </a:lnTo>
                  <a:lnTo>
                    <a:pt x="12053" y="11848"/>
                  </a:lnTo>
                  <a:lnTo>
                    <a:pt x="12168" y="11950"/>
                  </a:lnTo>
                  <a:lnTo>
                    <a:pt x="12283" y="12027"/>
                  </a:lnTo>
                  <a:lnTo>
                    <a:pt x="12412" y="12104"/>
                  </a:lnTo>
                  <a:lnTo>
                    <a:pt x="12552" y="12168"/>
                  </a:lnTo>
                  <a:lnTo>
                    <a:pt x="12693" y="12206"/>
                  </a:lnTo>
                  <a:lnTo>
                    <a:pt x="12834" y="12245"/>
                  </a:lnTo>
                  <a:lnTo>
                    <a:pt x="12988" y="12270"/>
                  </a:lnTo>
                  <a:lnTo>
                    <a:pt x="13308" y="12270"/>
                  </a:lnTo>
                  <a:lnTo>
                    <a:pt x="13462" y="12245"/>
                  </a:lnTo>
                  <a:lnTo>
                    <a:pt x="13603" y="12206"/>
                  </a:lnTo>
                  <a:lnTo>
                    <a:pt x="13744" y="12155"/>
                  </a:lnTo>
                  <a:lnTo>
                    <a:pt x="13884" y="12104"/>
                  </a:lnTo>
                  <a:lnTo>
                    <a:pt x="14013" y="12027"/>
                  </a:lnTo>
                  <a:lnTo>
                    <a:pt x="14128" y="11937"/>
                  </a:lnTo>
                  <a:lnTo>
                    <a:pt x="14243" y="11848"/>
                  </a:lnTo>
                  <a:lnTo>
                    <a:pt x="14346" y="11733"/>
                  </a:lnTo>
                  <a:lnTo>
                    <a:pt x="14448" y="11617"/>
                  </a:lnTo>
                  <a:lnTo>
                    <a:pt x="14525" y="11502"/>
                  </a:lnTo>
                  <a:lnTo>
                    <a:pt x="14602" y="11361"/>
                  </a:lnTo>
                  <a:lnTo>
                    <a:pt x="14653" y="11233"/>
                  </a:lnTo>
                  <a:lnTo>
                    <a:pt x="14704" y="11079"/>
                  </a:lnTo>
                  <a:lnTo>
                    <a:pt x="14743" y="10938"/>
                  </a:lnTo>
                  <a:lnTo>
                    <a:pt x="14755" y="10785"/>
                  </a:lnTo>
                  <a:lnTo>
                    <a:pt x="15050" y="10734"/>
                  </a:lnTo>
                  <a:lnTo>
                    <a:pt x="15319" y="10657"/>
                  </a:lnTo>
                  <a:lnTo>
                    <a:pt x="15588" y="10567"/>
                  </a:lnTo>
                  <a:lnTo>
                    <a:pt x="15844" y="10452"/>
                  </a:lnTo>
                  <a:lnTo>
                    <a:pt x="16087" y="10311"/>
                  </a:lnTo>
                  <a:lnTo>
                    <a:pt x="16318" y="10144"/>
                  </a:lnTo>
                  <a:lnTo>
                    <a:pt x="16536" y="9965"/>
                  </a:lnTo>
                  <a:lnTo>
                    <a:pt x="16728" y="9773"/>
                  </a:lnTo>
                  <a:lnTo>
                    <a:pt x="16907" y="9555"/>
                  </a:lnTo>
                  <a:lnTo>
                    <a:pt x="17061" y="9325"/>
                  </a:lnTo>
                  <a:lnTo>
                    <a:pt x="17202" y="9081"/>
                  </a:lnTo>
                  <a:lnTo>
                    <a:pt x="17317" y="8812"/>
                  </a:lnTo>
                  <a:lnTo>
                    <a:pt x="17407" y="8543"/>
                  </a:lnTo>
                  <a:lnTo>
                    <a:pt x="17471" y="8274"/>
                  </a:lnTo>
                  <a:lnTo>
                    <a:pt x="17509" y="7980"/>
                  </a:lnTo>
                  <a:lnTo>
                    <a:pt x="17522" y="7685"/>
                  </a:lnTo>
                  <a:lnTo>
                    <a:pt x="17522" y="7429"/>
                  </a:lnTo>
                  <a:lnTo>
                    <a:pt x="17483" y="7186"/>
                  </a:lnTo>
                  <a:lnTo>
                    <a:pt x="17445" y="6955"/>
                  </a:lnTo>
                  <a:lnTo>
                    <a:pt x="17381" y="6725"/>
                  </a:lnTo>
                  <a:lnTo>
                    <a:pt x="17291" y="6494"/>
                  </a:lnTo>
                  <a:lnTo>
                    <a:pt x="17202" y="6289"/>
                  </a:lnTo>
                  <a:lnTo>
                    <a:pt x="17086" y="6084"/>
                  </a:lnTo>
                  <a:lnTo>
                    <a:pt x="16958" y="5879"/>
                  </a:lnTo>
                  <a:lnTo>
                    <a:pt x="16817" y="5700"/>
                  </a:lnTo>
                  <a:lnTo>
                    <a:pt x="16664" y="5521"/>
                  </a:lnTo>
                  <a:lnTo>
                    <a:pt x="16497" y="5367"/>
                  </a:lnTo>
                  <a:lnTo>
                    <a:pt x="16318" y="5213"/>
                  </a:lnTo>
                  <a:lnTo>
                    <a:pt x="16126" y="5085"/>
                  </a:lnTo>
                  <a:lnTo>
                    <a:pt x="15921" y="4957"/>
                  </a:lnTo>
                  <a:lnTo>
                    <a:pt x="15716" y="4855"/>
                  </a:lnTo>
                  <a:lnTo>
                    <a:pt x="15498" y="4765"/>
                  </a:lnTo>
                  <a:lnTo>
                    <a:pt x="15549" y="4509"/>
                  </a:lnTo>
                  <a:lnTo>
                    <a:pt x="15562" y="4368"/>
                  </a:lnTo>
                  <a:lnTo>
                    <a:pt x="15575" y="4240"/>
                  </a:lnTo>
                  <a:lnTo>
                    <a:pt x="15562" y="4022"/>
                  </a:lnTo>
                  <a:lnTo>
                    <a:pt x="15524" y="3817"/>
                  </a:lnTo>
                  <a:lnTo>
                    <a:pt x="15473" y="3625"/>
                  </a:lnTo>
                  <a:lnTo>
                    <a:pt x="15409" y="3433"/>
                  </a:lnTo>
                  <a:lnTo>
                    <a:pt x="15319" y="3254"/>
                  </a:lnTo>
                  <a:lnTo>
                    <a:pt x="15216" y="3087"/>
                  </a:lnTo>
                  <a:lnTo>
                    <a:pt x="15101" y="2921"/>
                  </a:lnTo>
                  <a:lnTo>
                    <a:pt x="14973" y="2780"/>
                  </a:lnTo>
                  <a:lnTo>
                    <a:pt x="14819" y="2652"/>
                  </a:lnTo>
                  <a:lnTo>
                    <a:pt x="14666" y="2524"/>
                  </a:lnTo>
                  <a:lnTo>
                    <a:pt x="14499" y="2421"/>
                  </a:lnTo>
                  <a:lnTo>
                    <a:pt x="14307" y="2332"/>
                  </a:lnTo>
                  <a:lnTo>
                    <a:pt x="14128" y="2267"/>
                  </a:lnTo>
                  <a:lnTo>
                    <a:pt x="13923" y="2216"/>
                  </a:lnTo>
                  <a:lnTo>
                    <a:pt x="13718" y="2191"/>
                  </a:lnTo>
                  <a:lnTo>
                    <a:pt x="13513" y="2178"/>
                  </a:lnTo>
                  <a:lnTo>
                    <a:pt x="13359" y="2178"/>
                  </a:lnTo>
                  <a:lnTo>
                    <a:pt x="13193" y="2203"/>
                  </a:lnTo>
                  <a:lnTo>
                    <a:pt x="13052" y="2229"/>
                  </a:lnTo>
                  <a:lnTo>
                    <a:pt x="12898" y="2267"/>
                  </a:lnTo>
                  <a:lnTo>
                    <a:pt x="12757" y="2319"/>
                  </a:lnTo>
                  <a:lnTo>
                    <a:pt x="12616" y="2383"/>
                  </a:lnTo>
                  <a:lnTo>
                    <a:pt x="12488" y="2447"/>
                  </a:lnTo>
                  <a:lnTo>
                    <a:pt x="12360" y="2524"/>
                  </a:lnTo>
                  <a:lnTo>
                    <a:pt x="12245" y="2255"/>
                  </a:lnTo>
                  <a:lnTo>
                    <a:pt x="12104" y="1999"/>
                  </a:lnTo>
                  <a:lnTo>
                    <a:pt x="11950" y="1742"/>
                  </a:lnTo>
                  <a:lnTo>
                    <a:pt x="11784" y="1512"/>
                  </a:lnTo>
                  <a:lnTo>
                    <a:pt x="11592" y="1281"/>
                  </a:lnTo>
                  <a:lnTo>
                    <a:pt x="11387" y="1076"/>
                  </a:lnTo>
                  <a:lnTo>
                    <a:pt x="11169" y="884"/>
                  </a:lnTo>
                  <a:lnTo>
                    <a:pt x="10939" y="705"/>
                  </a:lnTo>
                  <a:lnTo>
                    <a:pt x="10695" y="551"/>
                  </a:lnTo>
                  <a:lnTo>
                    <a:pt x="10439" y="410"/>
                  </a:lnTo>
                  <a:lnTo>
                    <a:pt x="10170" y="295"/>
                  </a:lnTo>
                  <a:lnTo>
                    <a:pt x="9888" y="193"/>
                  </a:lnTo>
                  <a:lnTo>
                    <a:pt x="9594" y="103"/>
                  </a:lnTo>
                  <a:lnTo>
                    <a:pt x="9299" y="52"/>
                  </a:lnTo>
                  <a:lnTo>
                    <a:pt x="8992" y="13"/>
                  </a:lnTo>
                  <a:lnTo>
                    <a:pt x="8684" y="0"/>
                  </a:lnTo>
                  <a:close/>
                </a:path>
              </a:pathLst>
            </a:custGeom>
            <a:solidFill>
              <a:srgbClr val="EA4827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15;p36">
              <a:extLst>
                <a:ext uri="{FF2B5EF4-FFF2-40B4-BE49-F238E27FC236}">
                  <a16:creationId xmlns:a16="http://schemas.microsoft.com/office/drawing/2014/main" id="{2C4FB5C7-9110-80B3-06F0-0F39CEEB92B1}"/>
                </a:ext>
              </a:extLst>
            </p:cNvPr>
            <p:cNvSpPr/>
            <p:nvPr/>
          </p:nvSpPr>
          <p:spPr>
            <a:xfrm>
              <a:off x="4997587" y="2167477"/>
              <a:ext cx="359960" cy="250074"/>
            </a:xfrm>
            <a:custGeom>
              <a:avLst/>
              <a:gdLst/>
              <a:ahLst/>
              <a:cxnLst/>
              <a:rect l="l" t="t" r="r" b="b"/>
              <a:pathLst>
                <a:path w="6712" h="4663" extrusionOk="0">
                  <a:moveTo>
                    <a:pt x="0" y="0"/>
                  </a:moveTo>
                  <a:lnTo>
                    <a:pt x="0" y="4662"/>
                  </a:lnTo>
                  <a:lnTo>
                    <a:pt x="6712" y="4662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FFA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17;p36">
              <a:extLst>
                <a:ext uri="{FF2B5EF4-FFF2-40B4-BE49-F238E27FC236}">
                  <a16:creationId xmlns:a16="http://schemas.microsoft.com/office/drawing/2014/main" id="{543F4BF8-F282-68C7-4A85-45A2625529D4}"/>
                </a:ext>
              </a:extLst>
            </p:cNvPr>
            <p:cNvSpPr/>
            <p:nvPr/>
          </p:nvSpPr>
          <p:spPr>
            <a:xfrm>
              <a:off x="4987988" y="3020546"/>
              <a:ext cx="324940" cy="208886"/>
            </a:xfrm>
            <a:custGeom>
              <a:avLst/>
              <a:gdLst/>
              <a:ahLst/>
              <a:cxnLst/>
              <a:rect l="l" t="t" r="r" b="b"/>
              <a:pathLst>
                <a:path w="6059" h="3895" extrusionOk="0">
                  <a:moveTo>
                    <a:pt x="0" y="1"/>
                  </a:moveTo>
                  <a:lnTo>
                    <a:pt x="0" y="3894"/>
                  </a:lnTo>
                  <a:lnTo>
                    <a:pt x="6058" y="3894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C9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908;p25">
            <a:extLst>
              <a:ext uri="{FF2B5EF4-FFF2-40B4-BE49-F238E27FC236}">
                <a16:creationId xmlns:a16="http://schemas.microsoft.com/office/drawing/2014/main" id="{B96A6C15-FDF1-4C72-CCD9-5313C28CCFB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431141" y="2456890"/>
            <a:ext cx="351780" cy="63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F3836BB-84B5-125C-3818-7291EDAB9BA7}"/>
              </a:ext>
            </a:extLst>
          </p:cNvPr>
          <p:cNvSpPr/>
          <p:nvPr/>
        </p:nvSpPr>
        <p:spPr>
          <a:xfrm>
            <a:off x="438562" y="2128394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AB5BA-88F3-30BD-0F84-EFD1B3B955E9}"/>
              </a:ext>
            </a:extLst>
          </p:cNvPr>
          <p:cNvSpPr/>
          <p:nvPr/>
        </p:nvSpPr>
        <p:spPr>
          <a:xfrm>
            <a:off x="1782920" y="2131805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944CB-FD5B-FAE4-6771-F58A0CA88894}"/>
              </a:ext>
            </a:extLst>
          </p:cNvPr>
          <p:cNvSpPr txBox="1"/>
          <p:nvPr/>
        </p:nvSpPr>
        <p:spPr>
          <a:xfrm>
            <a:off x="1782921" y="2263191"/>
            <a:ext cx="102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Bag of Words </a:t>
            </a:r>
          </a:p>
          <a:p>
            <a:r>
              <a:rPr lang="en-US" sz="1000" dirty="0"/>
              <a:t>TDF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A06E8-C35A-45AD-ACB3-A9609A3B2F12}"/>
              </a:ext>
            </a:extLst>
          </p:cNvPr>
          <p:cNvSpPr/>
          <p:nvPr/>
        </p:nvSpPr>
        <p:spPr>
          <a:xfrm>
            <a:off x="934851" y="2972391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A56C3-E4EA-E1C0-B0BB-6FA357CE6107}"/>
              </a:ext>
            </a:extLst>
          </p:cNvPr>
          <p:cNvSpPr txBox="1"/>
          <p:nvPr/>
        </p:nvSpPr>
        <p:spPr>
          <a:xfrm>
            <a:off x="1188359" y="3129783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cxnSp>
        <p:nvCxnSpPr>
          <p:cNvPr id="9" name="Google Shape;931;p25">
            <a:extLst>
              <a:ext uri="{FF2B5EF4-FFF2-40B4-BE49-F238E27FC236}">
                <a16:creationId xmlns:a16="http://schemas.microsoft.com/office/drawing/2014/main" id="{7799D6FC-8EEE-F6BF-C8B2-2C02380B0F4D}"/>
              </a:ext>
            </a:extLst>
          </p:cNvPr>
          <p:cNvCxnSpPr>
            <a:cxnSpLocks/>
            <a:stCxn id="4" idx="2"/>
            <a:endCxn id="6" idx="3"/>
          </p:cNvCxnSpPr>
          <p:nvPr/>
        </p:nvCxnSpPr>
        <p:spPr>
          <a:xfrm rot="5400000">
            <a:off x="1823279" y="2796963"/>
            <a:ext cx="560083" cy="35178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9EDE63C-7C8F-51E0-30AE-C62F3FDA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3"/>
          <a:stretch/>
        </p:blipFill>
        <p:spPr>
          <a:xfrm>
            <a:off x="3316282" y="1126784"/>
            <a:ext cx="5389152" cy="35327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F68FBA-D4A9-5F3A-9D78-6F02293B138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2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: </a:t>
            </a:r>
            <a:r>
              <a:rPr lang="en" err="1"/>
              <a:t>KMeans</a:t>
            </a:r>
            <a:endParaRPr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D810A9-A3BB-E0A4-547E-B795A4BE7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9"/>
          <a:stretch/>
        </p:blipFill>
        <p:spPr>
          <a:xfrm>
            <a:off x="297353" y="1315567"/>
            <a:ext cx="6474385" cy="3718758"/>
          </a:xfrm>
          <a:prstGeom prst="rect">
            <a:avLst/>
          </a:prstGeom>
        </p:spPr>
      </p:pic>
      <p:sp>
        <p:nvSpPr>
          <p:cNvPr id="12" name="Google Shape;591;p21">
            <a:extLst>
              <a:ext uri="{FF2B5EF4-FFF2-40B4-BE49-F238E27FC236}">
                <a16:creationId xmlns:a16="http://schemas.microsoft.com/office/drawing/2014/main" id="{E6CD1FA2-5F33-7F37-3369-FA8CC9698B5D}"/>
              </a:ext>
            </a:extLst>
          </p:cNvPr>
          <p:cNvSpPr/>
          <p:nvPr/>
        </p:nvSpPr>
        <p:spPr>
          <a:xfrm>
            <a:off x="335603" y="87769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30;p21">
            <a:extLst>
              <a:ext uri="{FF2B5EF4-FFF2-40B4-BE49-F238E27FC236}">
                <a16:creationId xmlns:a16="http://schemas.microsoft.com/office/drawing/2014/main" id="{8AE44ADA-7826-1694-4C77-F6D054B69073}"/>
              </a:ext>
            </a:extLst>
          </p:cNvPr>
          <p:cNvSpPr txBox="1"/>
          <p:nvPr/>
        </p:nvSpPr>
        <p:spPr>
          <a:xfrm>
            <a:off x="504292" y="89316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LDA - Visualization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D86643-75B1-ECCE-7FEC-60BFEF8D4B37}"/>
              </a:ext>
            </a:extLst>
          </p:cNvPr>
          <p:cNvGrpSpPr/>
          <p:nvPr/>
        </p:nvGrpSpPr>
        <p:grpSpPr>
          <a:xfrm>
            <a:off x="2629149" y="842515"/>
            <a:ext cx="574860" cy="371400"/>
            <a:chOff x="3713832" y="2167477"/>
            <a:chExt cx="1643715" cy="1061955"/>
          </a:xfrm>
        </p:grpSpPr>
        <p:sp>
          <p:nvSpPr>
            <p:cNvPr id="15" name="Google Shape;1804;p36">
              <a:extLst>
                <a:ext uri="{FF2B5EF4-FFF2-40B4-BE49-F238E27FC236}">
                  <a16:creationId xmlns:a16="http://schemas.microsoft.com/office/drawing/2014/main" id="{E89C9503-1D9D-84B4-81D7-18C5F6321A38}"/>
                </a:ext>
              </a:extLst>
            </p:cNvPr>
            <p:cNvSpPr/>
            <p:nvPr/>
          </p:nvSpPr>
          <p:spPr>
            <a:xfrm>
              <a:off x="4672707" y="2905191"/>
              <a:ext cx="341404" cy="245943"/>
            </a:xfrm>
            <a:custGeom>
              <a:avLst/>
              <a:gdLst/>
              <a:ahLst/>
              <a:cxnLst/>
              <a:rect l="l" t="t" r="r" b="b"/>
              <a:pathLst>
                <a:path w="6366" h="4586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97"/>
                  </a:lnTo>
                  <a:lnTo>
                    <a:pt x="0" y="487"/>
                  </a:lnTo>
                  <a:lnTo>
                    <a:pt x="0" y="4099"/>
                  </a:lnTo>
                  <a:lnTo>
                    <a:pt x="13" y="4201"/>
                  </a:lnTo>
                  <a:lnTo>
                    <a:pt x="39" y="4291"/>
                  </a:lnTo>
                  <a:lnTo>
                    <a:pt x="90" y="4368"/>
                  </a:lnTo>
                  <a:lnTo>
                    <a:pt x="141" y="4444"/>
                  </a:lnTo>
                  <a:lnTo>
                    <a:pt x="218" y="4496"/>
                  </a:lnTo>
                  <a:lnTo>
                    <a:pt x="295" y="4547"/>
                  </a:lnTo>
                  <a:lnTo>
                    <a:pt x="384" y="4573"/>
                  </a:lnTo>
                  <a:lnTo>
                    <a:pt x="487" y="4585"/>
                  </a:lnTo>
                  <a:lnTo>
                    <a:pt x="5879" y="4585"/>
                  </a:lnTo>
                  <a:lnTo>
                    <a:pt x="5981" y="4573"/>
                  </a:lnTo>
                  <a:lnTo>
                    <a:pt x="6071" y="4547"/>
                  </a:lnTo>
                  <a:lnTo>
                    <a:pt x="6148" y="4496"/>
                  </a:lnTo>
                  <a:lnTo>
                    <a:pt x="6225" y="4444"/>
                  </a:lnTo>
                  <a:lnTo>
                    <a:pt x="6289" y="4368"/>
                  </a:lnTo>
                  <a:lnTo>
                    <a:pt x="6327" y="4291"/>
                  </a:lnTo>
                  <a:lnTo>
                    <a:pt x="6353" y="4201"/>
                  </a:lnTo>
                  <a:lnTo>
                    <a:pt x="6366" y="4099"/>
                  </a:lnTo>
                  <a:lnTo>
                    <a:pt x="6353" y="3996"/>
                  </a:lnTo>
                  <a:lnTo>
                    <a:pt x="6327" y="3907"/>
                  </a:lnTo>
                  <a:lnTo>
                    <a:pt x="6289" y="3830"/>
                  </a:lnTo>
                  <a:lnTo>
                    <a:pt x="6225" y="3753"/>
                  </a:lnTo>
                  <a:lnTo>
                    <a:pt x="6148" y="3689"/>
                  </a:lnTo>
                  <a:lnTo>
                    <a:pt x="6071" y="3650"/>
                  </a:lnTo>
                  <a:lnTo>
                    <a:pt x="5981" y="3625"/>
                  </a:lnTo>
                  <a:lnTo>
                    <a:pt x="5879" y="3612"/>
                  </a:lnTo>
                  <a:lnTo>
                    <a:pt x="974" y="3612"/>
                  </a:lnTo>
                  <a:lnTo>
                    <a:pt x="974" y="487"/>
                  </a:lnTo>
                  <a:lnTo>
                    <a:pt x="961" y="397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6" y="90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05;p36">
              <a:extLst>
                <a:ext uri="{FF2B5EF4-FFF2-40B4-BE49-F238E27FC236}">
                  <a16:creationId xmlns:a16="http://schemas.microsoft.com/office/drawing/2014/main" id="{EFDE6322-9629-9290-2CAB-DC1B25295D47}"/>
                </a:ext>
              </a:extLst>
            </p:cNvPr>
            <p:cNvSpPr/>
            <p:nvPr/>
          </p:nvSpPr>
          <p:spPr>
            <a:xfrm>
              <a:off x="4647984" y="2235478"/>
              <a:ext cx="375780" cy="155256"/>
            </a:xfrm>
            <a:custGeom>
              <a:avLst/>
              <a:gdLst/>
              <a:ahLst/>
              <a:cxnLst/>
              <a:rect l="l" t="t" r="r" b="b"/>
              <a:pathLst>
                <a:path w="7007" h="2895" extrusionOk="0">
                  <a:moveTo>
                    <a:pt x="2318" y="0"/>
                  </a:moveTo>
                  <a:lnTo>
                    <a:pt x="2229" y="26"/>
                  </a:lnTo>
                  <a:lnTo>
                    <a:pt x="2139" y="77"/>
                  </a:lnTo>
                  <a:lnTo>
                    <a:pt x="2075" y="141"/>
                  </a:lnTo>
                  <a:lnTo>
                    <a:pt x="141" y="2062"/>
                  </a:lnTo>
                  <a:lnTo>
                    <a:pt x="77" y="2139"/>
                  </a:lnTo>
                  <a:lnTo>
                    <a:pt x="39" y="2229"/>
                  </a:lnTo>
                  <a:lnTo>
                    <a:pt x="0" y="2319"/>
                  </a:lnTo>
                  <a:lnTo>
                    <a:pt x="0" y="2408"/>
                  </a:lnTo>
                  <a:lnTo>
                    <a:pt x="0" y="2498"/>
                  </a:lnTo>
                  <a:lnTo>
                    <a:pt x="39" y="2588"/>
                  </a:lnTo>
                  <a:lnTo>
                    <a:pt x="77" y="2677"/>
                  </a:lnTo>
                  <a:lnTo>
                    <a:pt x="141" y="2754"/>
                  </a:lnTo>
                  <a:lnTo>
                    <a:pt x="218" y="2818"/>
                  </a:lnTo>
                  <a:lnTo>
                    <a:pt x="295" y="2857"/>
                  </a:lnTo>
                  <a:lnTo>
                    <a:pt x="384" y="2882"/>
                  </a:lnTo>
                  <a:lnTo>
                    <a:pt x="487" y="2895"/>
                  </a:lnTo>
                  <a:lnTo>
                    <a:pt x="576" y="2882"/>
                  </a:lnTo>
                  <a:lnTo>
                    <a:pt x="666" y="2857"/>
                  </a:lnTo>
                  <a:lnTo>
                    <a:pt x="743" y="2818"/>
                  </a:lnTo>
                  <a:lnTo>
                    <a:pt x="820" y="2754"/>
                  </a:lnTo>
                  <a:lnTo>
                    <a:pt x="2613" y="961"/>
                  </a:lnTo>
                  <a:lnTo>
                    <a:pt x="6609" y="961"/>
                  </a:lnTo>
                  <a:lnTo>
                    <a:pt x="6699" y="923"/>
                  </a:lnTo>
                  <a:lnTo>
                    <a:pt x="6788" y="884"/>
                  </a:lnTo>
                  <a:lnTo>
                    <a:pt x="6852" y="820"/>
                  </a:lnTo>
                  <a:lnTo>
                    <a:pt x="6916" y="756"/>
                  </a:lnTo>
                  <a:lnTo>
                    <a:pt x="6968" y="666"/>
                  </a:lnTo>
                  <a:lnTo>
                    <a:pt x="6993" y="577"/>
                  </a:lnTo>
                  <a:lnTo>
                    <a:pt x="7006" y="487"/>
                  </a:lnTo>
                  <a:lnTo>
                    <a:pt x="6993" y="385"/>
                  </a:lnTo>
                  <a:lnTo>
                    <a:pt x="6968" y="295"/>
                  </a:lnTo>
                  <a:lnTo>
                    <a:pt x="6916" y="205"/>
                  </a:lnTo>
                  <a:lnTo>
                    <a:pt x="6852" y="141"/>
                  </a:lnTo>
                  <a:lnTo>
                    <a:pt x="6788" y="77"/>
                  </a:lnTo>
                  <a:lnTo>
                    <a:pt x="6699" y="39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6;p36">
              <a:extLst>
                <a:ext uri="{FF2B5EF4-FFF2-40B4-BE49-F238E27FC236}">
                  <a16:creationId xmlns:a16="http://schemas.microsoft.com/office/drawing/2014/main" id="{663E45C4-A4E5-75D5-0494-7038A455541A}"/>
                </a:ext>
              </a:extLst>
            </p:cNvPr>
            <p:cNvSpPr/>
            <p:nvPr/>
          </p:nvSpPr>
          <p:spPr>
            <a:xfrm>
              <a:off x="3737161" y="2419531"/>
              <a:ext cx="341458" cy="330463"/>
            </a:xfrm>
            <a:custGeom>
              <a:avLst/>
              <a:gdLst/>
              <a:ahLst/>
              <a:cxnLst/>
              <a:rect l="l" t="t" r="r" b="b"/>
              <a:pathLst>
                <a:path w="6367" h="6162" extrusionOk="0">
                  <a:moveTo>
                    <a:pt x="3088" y="1"/>
                  </a:moveTo>
                  <a:lnTo>
                    <a:pt x="2985" y="14"/>
                  </a:lnTo>
                  <a:lnTo>
                    <a:pt x="2896" y="39"/>
                  </a:lnTo>
                  <a:lnTo>
                    <a:pt x="2819" y="91"/>
                  </a:lnTo>
                  <a:lnTo>
                    <a:pt x="2742" y="155"/>
                  </a:lnTo>
                  <a:lnTo>
                    <a:pt x="2678" y="219"/>
                  </a:lnTo>
                  <a:lnTo>
                    <a:pt x="2639" y="308"/>
                  </a:lnTo>
                  <a:lnTo>
                    <a:pt x="2614" y="398"/>
                  </a:lnTo>
                  <a:lnTo>
                    <a:pt x="2601" y="488"/>
                  </a:lnTo>
                  <a:lnTo>
                    <a:pt x="2601" y="1320"/>
                  </a:lnTo>
                  <a:lnTo>
                    <a:pt x="488" y="1320"/>
                  </a:lnTo>
                  <a:lnTo>
                    <a:pt x="385" y="1333"/>
                  </a:lnTo>
                  <a:lnTo>
                    <a:pt x="296" y="1359"/>
                  </a:lnTo>
                  <a:lnTo>
                    <a:pt x="206" y="1410"/>
                  </a:lnTo>
                  <a:lnTo>
                    <a:pt x="142" y="1461"/>
                  </a:lnTo>
                  <a:lnTo>
                    <a:pt x="78" y="1538"/>
                  </a:lnTo>
                  <a:lnTo>
                    <a:pt x="39" y="1615"/>
                  </a:lnTo>
                  <a:lnTo>
                    <a:pt x="1" y="1717"/>
                  </a:lnTo>
                  <a:lnTo>
                    <a:pt x="1" y="1807"/>
                  </a:lnTo>
                  <a:lnTo>
                    <a:pt x="1" y="4163"/>
                  </a:lnTo>
                  <a:lnTo>
                    <a:pt x="1" y="4253"/>
                  </a:lnTo>
                  <a:lnTo>
                    <a:pt x="39" y="4343"/>
                  </a:lnTo>
                  <a:lnTo>
                    <a:pt x="78" y="4432"/>
                  </a:lnTo>
                  <a:lnTo>
                    <a:pt x="142" y="4496"/>
                  </a:lnTo>
                  <a:lnTo>
                    <a:pt x="206" y="4561"/>
                  </a:lnTo>
                  <a:lnTo>
                    <a:pt x="296" y="4599"/>
                  </a:lnTo>
                  <a:lnTo>
                    <a:pt x="385" y="4637"/>
                  </a:lnTo>
                  <a:lnTo>
                    <a:pt x="1141" y="4637"/>
                  </a:lnTo>
                  <a:lnTo>
                    <a:pt x="1141" y="5675"/>
                  </a:lnTo>
                  <a:lnTo>
                    <a:pt x="1154" y="5777"/>
                  </a:lnTo>
                  <a:lnTo>
                    <a:pt x="1179" y="5867"/>
                  </a:lnTo>
                  <a:lnTo>
                    <a:pt x="1218" y="5957"/>
                  </a:lnTo>
                  <a:lnTo>
                    <a:pt x="1282" y="6021"/>
                  </a:lnTo>
                  <a:lnTo>
                    <a:pt x="1359" y="6085"/>
                  </a:lnTo>
                  <a:lnTo>
                    <a:pt x="1435" y="6123"/>
                  </a:lnTo>
                  <a:lnTo>
                    <a:pt x="1525" y="6162"/>
                  </a:lnTo>
                  <a:lnTo>
                    <a:pt x="5982" y="6162"/>
                  </a:lnTo>
                  <a:lnTo>
                    <a:pt x="6072" y="6123"/>
                  </a:lnTo>
                  <a:lnTo>
                    <a:pt x="6162" y="6085"/>
                  </a:lnTo>
                  <a:lnTo>
                    <a:pt x="6226" y="6021"/>
                  </a:lnTo>
                  <a:lnTo>
                    <a:pt x="6290" y="5957"/>
                  </a:lnTo>
                  <a:lnTo>
                    <a:pt x="6328" y="5867"/>
                  </a:lnTo>
                  <a:lnTo>
                    <a:pt x="6354" y="5777"/>
                  </a:lnTo>
                  <a:lnTo>
                    <a:pt x="6366" y="5675"/>
                  </a:lnTo>
                  <a:lnTo>
                    <a:pt x="6354" y="5585"/>
                  </a:lnTo>
                  <a:lnTo>
                    <a:pt x="6328" y="5496"/>
                  </a:lnTo>
                  <a:lnTo>
                    <a:pt x="6290" y="5406"/>
                  </a:lnTo>
                  <a:lnTo>
                    <a:pt x="6226" y="5342"/>
                  </a:lnTo>
                  <a:lnTo>
                    <a:pt x="6162" y="5278"/>
                  </a:lnTo>
                  <a:lnTo>
                    <a:pt x="6072" y="5239"/>
                  </a:lnTo>
                  <a:lnTo>
                    <a:pt x="5982" y="5201"/>
                  </a:lnTo>
                  <a:lnTo>
                    <a:pt x="2114" y="5201"/>
                  </a:lnTo>
                  <a:lnTo>
                    <a:pt x="2114" y="4163"/>
                  </a:lnTo>
                  <a:lnTo>
                    <a:pt x="2101" y="4061"/>
                  </a:lnTo>
                  <a:lnTo>
                    <a:pt x="2076" y="3971"/>
                  </a:lnTo>
                  <a:lnTo>
                    <a:pt x="2025" y="3882"/>
                  </a:lnTo>
                  <a:lnTo>
                    <a:pt x="1973" y="3818"/>
                  </a:lnTo>
                  <a:lnTo>
                    <a:pt x="1896" y="3754"/>
                  </a:lnTo>
                  <a:lnTo>
                    <a:pt x="1820" y="3715"/>
                  </a:lnTo>
                  <a:lnTo>
                    <a:pt x="1717" y="3677"/>
                  </a:lnTo>
                  <a:lnTo>
                    <a:pt x="962" y="3677"/>
                  </a:lnTo>
                  <a:lnTo>
                    <a:pt x="962" y="2294"/>
                  </a:lnTo>
                  <a:lnTo>
                    <a:pt x="3088" y="2294"/>
                  </a:lnTo>
                  <a:lnTo>
                    <a:pt x="3177" y="2281"/>
                  </a:lnTo>
                  <a:lnTo>
                    <a:pt x="3280" y="2255"/>
                  </a:lnTo>
                  <a:lnTo>
                    <a:pt x="3357" y="2217"/>
                  </a:lnTo>
                  <a:lnTo>
                    <a:pt x="3433" y="2153"/>
                  </a:lnTo>
                  <a:lnTo>
                    <a:pt x="3485" y="2076"/>
                  </a:lnTo>
                  <a:lnTo>
                    <a:pt x="3536" y="1999"/>
                  </a:lnTo>
                  <a:lnTo>
                    <a:pt x="3562" y="1909"/>
                  </a:lnTo>
                  <a:lnTo>
                    <a:pt x="3574" y="1807"/>
                  </a:lnTo>
                  <a:lnTo>
                    <a:pt x="3574" y="488"/>
                  </a:lnTo>
                  <a:lnTo>
                    <a:pt x="3562" y="398"/>
                  </a:lnTo>
                  <a:lnTo>
                    <a:pt x="3536" y="308"/>
                  </a:lnTo>
                  <a:lnTo>
                    <a:pt x="3485" y="219"/>
                  </a:lnTo>
                  <a:lnTo>
                    <a:pt x="3433" y="155"/>
                  </a:lnTo>
                  <a:lnTo>
                    <a:pt x="3357" y="91"/>
                  </a:lnTo>
                  <a:lnTo>
                    <a:pt x="3280" y="39"/>
                  </a:lnTo>
                  <a:lnTo>
                    <a:pt x="3177" y="1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3;p36">
              <a:extLst>
                <a:ext uri="{FF2B5EF4-FFF2-40B4-BE49-F238E27FC236}">
                  <a16:creationId xmlns:a16="http://schemas.microsoft.com/office/drawing/2014/main" id="{5E0194E2-8656-4D52-07A0-9A455A53B7D2}"/>
                </a:ext>
              </a:extLst>
            </p:cNvPr>
            <p:cNvSpPr/>
            <p:nvPr/>
          </p:nvSpPr>
          <p:spPr>
            <a:xfrm>
              <a:off x="3713832" y="2218317"/>
              <a:ext cx="298179" cy="227388"/>
            </a:xfrm>
            <a:custGeom>
              <a:avLst/>
              <a:gdLst/>
              <a:ahLst/>
              <a:cxnLst/>
              <a:rect l="l" t="t" r="r" b="b"/>
              <a:pathLst>
                <a:path w="5560" h="4240" extrusionOk="0">
                  <a:moveTo>
                    <a:pt x="0" y="0"/>
                  </a:moveTo>
                  <a:lnTo>
                    <a:pt x="0" y="4240"/>
                  </a:lnTo>
                  <a:lnTo>
                    <a:pt x="5559" y="4240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70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4;p36">
              <a:extLst>
                <a:ext uri="{FF2B5EF4-FFF2-40B4-BE49-F238E27FC236}">
                  <a16:creationId xmlns:a16="http://schemas.microsoft.com/office/drawing/2014/main" id="{E0395481-A99A-CB2C-450A-8AE55E410D62}"/>
                </a:ext>
              </a:extLst>
            </p:cNvPr>
            <p:cNvSpPr/>
            <p:nvPr/>
          </p:nvSpPr>
          <p:spPr>
            <a:xfrm>
              <a:off x="4052441" y="2295918"/>
              <a:ext cx="939691" cy="798218"/>
            </a:xfrm>
            <a:custGeom>
              <a:avLst/>
              <a:gdLst/>
              <a:ahLst/>
              <a:cxnLst/>
              <a:rect l="l" t="t" r="r" b="b"/>
              <a:pathLst>
                <a:path w="17522" h="14884" extrusionOk="0">
                  <a:moveTo>
                    <a:pt x="8684" y="0"/>
                  </a:moveTo>
                  <a:lnTo>
                    <a:pt x="8377" y="13"/>
                  </a:lnTo>
                  <a:lnTo>
                    <a:pt x="8082" y="52"/>
                  </a:lnTo>
                  <a:lnTo>
                    <a:pt x="7788" y="103"/>
                  </a:lnTo>
                  <a:lnTo>
                    <a:pt x="7506" y="180"/>
                  </a:lnTo>
                  <a:lnTo>
                    <a:pt x="7224" y="282"/>
                  </a:lnTo>
                  <a:lnTo>
                    <a:pt x="6955" y="398"/>
                  </a:lnTo>
                  <a:lnTo>
                    <a:pt x="6712" y="538"/>
                  </a:lnTo>
                  <a:lnTo>
                    <a:pt x="6469" y="692"/>
                  </a:lnTo>
                  <a:lnTo>
                    <a:pt x="6238" y="859"/>
                  </a:lnTo>
                  <a:lnTo>
                    <a:pt x="6020" y="1038"/>
                  </a:lnTo>
                  <a:lnTo>
                    <a:pt x="5815" y="1243"/>
                  </a:lnTo>
                  <a:lnTo>
                    <a:pt x="5623" y="1461"/>
                  </a:lnTo>
                  <a:lnTo>
                    <a:pt x="5444" y="1691"/>
                  </a:lnTo>
                  <a:lnTo>
                    <a:pt x="5290" y="1934"/>
                  </a:lnTo>
                  <a:lnTo>
                    <a:pt x="5149" y="2178"/>
                  </a:lnTo>
                  <a:lnTo>
                    <a:pt x="5034" y="2447"/>
                  </a:lnTo>
                  <a:lnTo>
                    <a:pt x="4906" y="2370"/>
                  </a:lnTo>
                  <a:lnTo>
                    <a:pt x="4778" y="2293"/>
                  </a:lnTo>
                  <a:lnTo>
                    <a:pt x="4637" y="2229"/>
                  </a:lnTo>
                  <a:lnTo>
                    <a:pt x="4483" y="2178"/>
                  </a:lnTo>
                  <a:lnTo>
                    <a:pt x="4343" y="2139"/>
                  </a:lnTo>
                  <a:lnTo>
                    <a:pt x="4189" y="2101"/>
                  </a:lnTo>
                  <a:lnTo>
                    <a:pt x="4022" y="2088"/>
                  </a:lnTo>
                  <a:lnTo>
                    <a:pt x="3869" y="2075"/>
                  </a:lnTo>
                  <a:lnTo>
                    <a:pt x="3651" y="2088"/>
                  </a:lnTo>
                  <a:lnTo>
                    <a:pt x="3446" y="2127"/>
                  </a:lnTo>
                  <a:lnTo>
                    <a:pt x="3254" y="2178"/>
                  </a:lnTo>
                  <a:lnTo>
                    <a:pt x="3062" y="2242"/>
                  </a:lnTo>
                  <a:lnTo>
                    <a:pt x="2882" y="2332"/>
                  </a:lnTo>
                  <a:lnTo>
                    <a:pt x="2716" y="2434"/>
                  </a:lnTo>
                  <a:lnTo>
                    <a:pt x="2562" y="2549"/>
                  </a:lnTo>
                  <a:lnTo>
                    <a:pt x="2409" y="2690"/>
                  </a:lnTo>
                  <a:lnTo>
                    <a:pt x="2281" y="2831"/>
                  </a:lnTo>
                  <a:lnTo>
                    <a:pt x="2165" y="2985"/>
                  </a:lnTo>
                  <a:lnTo>
                    <a:pt x="2050" y="3164"/>
                  </a:lnTo>
                  <a:lnTo>
                    <a:pt x="1973" y="3343"/>
                  </a:lnTo>
                  <a:lnTo>
                    <a:pt x="1896" y="3523"/>
                  </a:lnTo>
                  <a:lnTo>
                    <a:pt x="1845" y="3728"/>
                  </a:lnTo>
                  <a:lnTo>
                    <a:pt x="1819" y="3933"/>
                  </a:lnTo>
                  <a:lnTo>
                    <a:pt x="1807" y="4137"/>
                  </a:lnTo>
                  <a:lnTo>
                    <a:pt x="1819" y="4317"/>
                  </a:lnTo>
                  <a:lnTo>
                    <a:pt x="1845" y="4483"/>
                  </a:lnTo>
                  <a:lnTo>
                    <a:pt x="1883" y="4650"/>
                  </a:lnTo>
                  <a:lnTo>
                    <a:pt x="1922" y="4803"/>
                  </a:lnTo>
                  <a:lnTo>
                    <a:pt x="1717" y="4893"/>
                  </a:lnTo>
                  <a:lnTo>
                    <a:pt x="1525" y="5008"/>
                  </a:lnTo>
                  <a:lnTo>
                    <a:pt x="1333" y="5136"/>
                  </a:lnTo>
                  <a:lnTo>
                    <a:pt x="1153" y="5265"/>
                  </a:lnTo>
                  <a:lnTo>
                    <a:pt x="987" y="5418"/>
                  </a:lnTo>
                  <a:lnTo>
                    <a:pt x="820" y="5572"/>
                  </a:lnTo>
                  <a:lnTo>
                    <a:pt x="680" y="5751"/>
                  </a:lnTo>
                  <a:lnTo>
                    <a:pt x="539" y="5931"/>
                  </a:lnTo>
                  <a:lnTo>
                    <a:pt x="423" y="6123"/>
                  </a:lnTo>
                  <a:lnTo>
                    <a:pt x="321" y="6328"/>
                  </a:lnTo>
                  <a:lnTo>
                    <a:pt x="218" y="6533"/>
                  </a:lnTo>
                  <a:lnTo>
                    <a:pt x="142" y="6750"/>
                  </a:lnTo>
                  <a:lnTo>
                    <a:pt x="90" y="6981"/>
                  </a:lnTo>
                  <a:lnTo>
                    <a:pt x="39" y="7211"/>
                  </a:lnTo>
                  <a:lnTo>
                    <a:pt x="14" y="7442"/>
                  </a:lnTo>
                  <a:lnTo>
                    <a:pt x="1" y="7685"/>
                  </a:lnTo>
                  <a:lnTo>
                    <a:pt x="14" y="7916"/>
                  </a:lnTo>
                  <a:lnTo>
                    <a:pt x="39" y="8159"/>
                  </a:lnTo>
                  <a:lnTo>
                    <a:pt x="78" y="8377"/>
                  </a:lnTo>
                  <a:lnTo>
                    <a:pt x="142" y="8607"/>
                  </a:lnTo>
                  <a:lnTo>
                    <a:pt x="218" y="8812"/>
                  </a:lnTo>
                  <a:lnTo>
                    <a:pt x="308" y="9030"/>
                  </a:lnTo>
                  <a:lnTo>
                    <a:pt x="411" y="9222"/>
                  </a:lnTo>
                  <a:lnTo>
                    <a:pt x="526" y="9414"/>
                  </a:lnTo>
                  <a:lnTo>
                    <a:pt x="667" y="9594"/>
                  </a:lnTo>
                  <a:lnTo>
                    <a:pt x="808" y="9760"/>
                  </a:lnTo>
                  <a:lnTo>
                    <a:pt x="961" y="9927"/>
                  </a:lnTo>
                  <a:lnTo>
                    <a:pt x="1128" y="10080"/>
                  </a:lnTo>
                  <a:lnTo>
                    <a:pt x="1307" y="10208"/>
                  </a:lnTo>
                  <a:lnTo>
                    <a:pt x="1486" y="10336"/>
                  </a:lnTo>
                  <a:lnTo>
                    <a:pt x="1679" y="10452"/>
                  </a:lnTo>
                  <a:lnTo>
                    <a:pt x="1883" y="10541"/>
                  </a:lnTo>
                  <a:lnTo>
                    <a:pt x="1858" y="10669"/>
                  </a:lnTo>
                  <a:lnTo>
                    <a:pt x="1832" y="10810"/>
                  </a:lnTo>
                  <a:lnTo>
                    <a:pt x="1819" y="10938"/>
                  </a:lnTo>
                  <a:lnTo>
                    <a:pt x="1807" y="11079"/>
                  </a:lnTo>
                  <a:lnTo>
                    <a:pt x="1819" y="11284"/>
                  </a:lnTo>
                  <a:lnTo>
                    <a:pt x="1845" y="11489"/>
                  </a:lnTo>
                  <a:lnTo>
                    <a:pt x="1896" y="11694"/>
                  </a:lnTo>
                  <a:lnTo>
                    <a:pt x="1973" y="11873"/>
                  </a:lnTo>
                  <a:lnTo>
                    <a:pt x="2050" y="12066"/>
                  </a:lnTo>
                  <a:lnTo>
                    <a:pt x="2165" y="12232"/>
                  </a:lnTo>
                  <a:lnTo>
                    <a:pt x="2281" y="12386"/>
                  </a:lnTo>
                  <a:lnTo>
                    <a:pt x="2409" y="12539"/>
                  </a:lnTo>
                  <a:lnTo>
                    <a:pt x="2562" y="12668"/>
                  </a:lnTo>
                  <a:lnTo>
                    <a:pt x="2716" y="12783"/>
                  </a:lnTo>
                  <a:lnTo>
                    <a:pt x="2882" y="12885"/>
                  </a:lnTo>
                  <a:lnTo>
                    <a:pt x="3062" y="12975"/>
                  </a:lnTo>
                  <a:lnTo>
                    <a:pt x="3254" y="13039"/>
                  </a:lnTo>
                  <a:lnTo>
                    <a:pt x="3446" y="13090"/>
                  </a:lnTo>
                  <a:lnTo>
                    <a:pt x="3651" y="13129"/>
                  </a:lnTo>
                  <a:lnTo>
                    <a:pt x="3869" y="13141"/>
                  </a:lnTo>
                  <a:lnTo>
                    <a:pt x="4022" y="13129"/>
                  </a:lnTo>
                  <a:lnTo>
                    <a:pt x="4176" y="13103"/>
                  </a:lnTo>
                  <a:lnTo>
                    <a:pt x="4330" y="13077"/>
                  </a:lnTo>
                  <a:lnTo>
                    <a:pt x="4471" y="13039"/>
                  </a:lnTo>
                  <a:lnTo>
                    <a:pt x="4548" y="13231"/>
                  </a:lnTo>
                  <a:lnTo>
                    <a:pt x="4637" y="13423"/>
                  </a:lnTo>
                  <a:lnTo>
                    <a:pt x="4752" y="13602"/>
                  </a:lnTo>
                  <a:lnTo>
                    <a:pt x="4868" y="13782"/>
                  </a:lnTo>
                  <a:lnTo>
                    <a:pt x="4996" y="13935"/>
                  </a:lnTo>
                  <a:lnTo>
                    <a:pt x="5137" y="14089"/>
                  </a:lnTo>
                  <a:lnTo>
                    <a:pt x="5290" y="14230"/>
                  </a:lnTo>
                  <a:lnTo>
                    <a:pt x="5457" y="14358"/>
                  </a:lnTo>
                  <a:lnTo>
                    <a:pt x="5623" y="14473"/>
                  </a:lnTo>
                  <a:lnTo>
                    <a:pt x="5815" y="14576"/>
                  </a:lnTo>
                  <a:lnTo>
                    <a:pt x="6008" y="14666"/>
                  </a:lnTo>
                  <a:lnTo>
                    <a:pt x="6200" y="14742"/>
                  </a:lnTo>
                  <a:lnTo>
                    <a:pt x="6405" y="14806"/>
                  </a:lnTo>
                  <a:lnTo>
                    <a:pt x="6622" y="14845"/>
                  </a:lnTo>
                  <a:lnTo>
                    <a:pt x="6840" y="14870"/>
                  </a:lnTo>
                  <a:lnTo>
                    <a:pt x="7058" y="14883"/>
                  </a:lnTo>
                  <a:lnTo>
                    <a:pt x="7327" y="14870"/>
                  </a:lnTo>
                  <a:lnTo>
                    <a:pt x="7596" y="14832"/>
                  </a:lnTo>
                  <a:lnTo>
                    <a:pt x="7852" y="14768"/>
                  </a:lnTo>
                  <a:lnTo>
                    <a:pt x="8108" y="14678"/>
                  </a:lnTo>
                  <a:lnTo>
                    <a:pt x="8339" y="14563"/>
                  </a:lnTo>
                  <a:lnTo>
                    <a:pt x="8556" y="14435"/>
                  </a:lnTo>
                  <a:lnTo>
                    <a:pt x="8761" y="14281"/>
                  </a:lnTo>
                  <a:lnTo>
                    <a:pt x="8966" y="14102"/>
                  </a:lnTo>
                  <a:lnTo>
                    <a:pt x="9133" y="13923"/>
                  </a:lnTo>
                  <a:lnTo>
                    <a:pt x="9299" y="13718"/>
                  </a:lnTo>
                  <a:lnTo>
                    <a:pt x="9427" y="13500"/>
                  </a:lnTo>
                  <a:lnTo>
                    <a:pt x="9543" y="13269"/>
                  </a:lnTo>
                  <a:lnTo>
                    <a:pt x="9645" y="13026"/>
                  </a:lnTo>
                  <a:lnTo>
                    <a:pt x="9722" y="12770"/>
                  </a:lnTo>
                  <a:lnTo>
                    <a:pt x="9760" y="12501"/>
                  </a:lnTo>
                  <a:lnTo>
                    <a:pt x="9786" y="12232"/>
                  </a:lnTo>
                  <a:lnTo>
                    <a:pt x="9888" y="12296"/>
                  </a:lnTo>
                  <a:lnTo>
                    <a:pt x="9991" y="12347"/>
                  </a:lnTo>
                  <a:lnTo>
                    <a:pt x="10106" y="12386"/>
                  </a:lnTo>
                  <a:lnTo>
                    <a:pt x="10221" y="12424"/>
                  </a:lnTo>
                  <a:lnTo>
                    <a:pt x="10337" y="12463"/>
                  </a:lnTo>
                  <a:lnTo>
                    <a:pt x="10452" y="12488"/>
                  </a:lnTo>
                  <a:lnTo>
                    <a:pt x="10580" y="12501"/>
                  </a:lnTo>
                  <a:lnTo>
                    <a:pt x="10708" y="12501"/>
                  </a:lnTo>
                  <a:lnTo>
                    <a:pt x="10913" y="12488"/>
                  </a:lnTo>
                  <a:lnTo>
                    <a:pt x="11105" y="12450"/>
                  </a:lnTo>
                  <a:lnTo>
                    <a:pt x="11284" y="12399"/>
                  </a:lnTo>
                  <a:lnTo>
                    <a:pt x="11464" y="12322"/>
                  </a:lnTo>
                  <a:lnTo>
                    <a:pt x="11630" y="12232"/>
                  </a:lnTo>
                  <a:lnTo>
                    <a:pt x="11784" y="12117"/>
                  </a:lnTo>
                  <a:lnTo>
                    <a:pt x="11925" y="11989"/>
                  </a:lnTo>
                  <a:lnTo>
                    <a:pt x="12053" y="11848"/>
                  </a:lnTo>
                  <a:lnTo>
                    <a:pt x="12168" y="11950"/>
                  </a:lnTo>
                  <a:lnTo>
                    <a:pt x="12283" y="12027"/>
                  </a:lnTo>
                  <a:lnTo>
                    <a:pt x="12412" y="12104"/>
                  </a:lnTo>
                  <a:lnTo>
                    <a:pt x="12552" y="12168"/>
                  </a:lnTo>
                  <a:lnTo>
                    <a:pt x="12693" y="12206"/>
                  </a:lnTo>
                  <a:lnTo>
                    <a:pt x="12834" y="12245"/>
                  </a:lnTo>
                  <a:lnTo>
                    <a:pt x="12988" y="12270"/>
                  </a:lnTo>
                  <a:lnTo>
                    <a:pt x="13308" y="12270"/>
                  </a:lnTo>
                  <a:lnTo>
                    <a:pt x="13462" y="12245"/>
                  </a:lnTo>
                  <a:lnTo>
                    <a:pt x="13603" y="12206"/>
                  </a:lnTo>
                  <a:lnTo>
                    <a:pt x="13744" y="12155"/>
                  </a:lnTo>
                  <a:lnTo>
                    <a:pt x="13884" y="12104"/>
                  </a:lnTo>
                  <a:lnTo>
                    <a:pt x="14013" y="12027"/>
                  </a:lnTo>
                  <a:lnTo>
                    <a:pt x="14128" y="11937"/>
                  </a:lnTo>
                  <a:lnTo>
                    <a:pt x="14243" y="11848"/>
                  </a:lnTo>
                  <a:lnTo>
                    <a:pt x="14346" y="11733"/>
                  </a:lnTo>
                  <a:lnTo>
                    <a:pt x="14448" y="11617"/>
                  </a:lnTo>
                  <a:lnTo>
                    <a:pt x="14525" y="11502"/>
                  </a:lnTo>
                  <a:lnTo>
                    <a:pt x="14602" y="11361"/>
                  </a:lnTo>
                  <a:lnTo>
                    <a:pt x="14653" y="11233"/>
                  </a:lnTo>
                  <a:lnTo>
                    <a:pt x="14704" y="11079"/>
                  </a:lnTo>
                  <a:lnTo>
                    <a:pt x="14743" y="10938"/>
                  </a:lnTo>
                  <a:lnTo>
                    <a:pt x="14755" y="10785"/>
                  </a:lnTo>
                  <a:lnTo>
                    <a:pt x="15050" y="10734"/>
                  </a:lnTo>
                  <a:lnTo>
                    <a:pt x="15319" y="10657"/>
                  </a:lnTo>
                  <a:lnTo>
                    <a:pt x="15588" y="10567"/>
                  </a:lnTo>
                  <a:lnTo>
                    <a:pt x="15844" y="10452"/>
                  </a:lnTo>
                  <a:lnTo>
                    <a:pt x="16087" y="10311"/>
                  </a:lnTo>
                  <a:lnTo>
                    <a:pt x="16318" y="10144"/>
                  </a:lnTo>
                  <a:lnTo>
                    <a:pt x="16536" y="9965"/>
                  </a:lnTo>
                  <a:lnTo>
                    <a:pt x="16728" y="9773"/>
                  </a:lnTo>
                  <a:lnTo>
                    <a:pt x="16907" y="9555"/>
                  </a:lnTo>
                  <a:lnTo>
                    <a:pt x="17061" y="9325"/>
                  </a:lnTo>
                  <a:lnTo>
                    <a:pt x="17202" y="9081"/>
                  </a:lnTo>
                  <a:lnTo>
                    <a:pt x="17317" y="8812"/>
                  </a:lnTo>
                  <a:lnTo>
                    <a:pt x="17407" y="8543"/>
                  </a:lnTo>
                  <a:lnTo>
                    <a:pt x="17471" y="8274"/>
                  </a:lnTo>
                  <a:lnTo>
                    <a:pt x="17509" y="7980"/>
                  </a:lnTo>
                  <a:lnTo>
                    <a:pt x="17522" y="7685"/>
                  </a:lnTo>
                  <a:lnTo>
                    <a:pt x="17522" y="7429"/>
                  </a:lnTo>
                  <a:lnTo>
                    <a:pt x="17483" y="7186"/>
                  </a:lnTo>
                  <a:lnTo>
                    <a:pt x="17445" y="6955"/>
                  </a:lnTo>
                  <a:lnTo>
                    <a:pt x="17381" y="6725"/>
                  </a:lnTo>
                  <a:lnTo>
                    <a:pt x="17291" y="6494"/>
                  </a:lnTo>
                  <a:lnTo>
                    <a:pt x="17202" y="6289"/>
                  </a:lnTo>
                  <a:lnTo>
                    <a:pt x="17086" y="6084"/>
                  </a:lnTo>
                  <a:lnTo>
                    <a:pt x="16958" y="5879"/>
                  </a:lnTo>
                  <a:lnTo>
                    <a:pt x="16817" y="5700"/>
                  </a:lnTo>
                  <a:lnTo>
                    <a:pt x="16664" y="5521"/>
                  </a:lnTo>
                  <a:lnTo>
                    <a:pt x="16497" y="5367"/>
                  </a:lnTo>
                  <a:lnTo>
                    <a:pt x="16318" y="5213"/>
                  </a:lnTo>
                  <a:lnTo>
                    <a:pt x="16126" y="5085"/>
                  </a:lnTo>
                  <a:lnTo>
                    <a:pt x="15921" y="4957"/>
                  </a:lnTo>
                  <a:lnTo>
                    <a:pt x="15716" y="4855"/>
                  </a:lnTo>
                  <a:lnTo>
                    <a:pt x="15498" y="4765"/>
                  </a:lnTo>
                  <a:lnTo>
                    <a:pt x="15549" y="4509"/>
                  </a:lnTo>
                  <a:lnTo>
                    <a:pt x="15562" y="4368"/>
                  </a:lnTo>
                  <a:lnTo>
                    <a:pt x="15575" y="4240"/>
                  </a:lnTo>
                  <a:lnTo>
                    <a:pt x="15562" y="4022"/>
                  </a:lnTo>
                  <a:lnTo>
                    <a:pt x="15524" y="3817"/>
                  </a:lnTo>
                  <a:lnTo>
                    <a:pt x="15473" y="3625"/>
                  </a:lnTo>
                  <a:lnTo>
                    <a:pt x="15409" y="3433"/>
                  </a:lnTo>
                  <a:lnTo>
                    <a:pt x="15319" y="3254"/>
                  </a:lnTo>
                  <a:lnTo>
                    <a:pt x="15216" y="3087"/>
                  </a:lnTo>
                  <a:lnTo>
                    <a:pt x="15101" y="2921"/>
                  </a:lnTo>
                  <a:lnTo>
                    <a:pt x="14973" y="2780"/>
                  </a:lnTo>
                  <a:lnTo>
                    <a:pt x="14819" y="2652"/>
                  </a:lnTo>
                  <a:lnTo>
                    <a:pt x="14666" y="2524"/>
                  </a:lnTo>
                  <a:lnTo>
                    <a:pt x="14499" y="2421"/>
                  </a:lnTo>
                  <a:lnTo>
                    <a:pt x="14307" y="2332"/>
                  </a:lnTo>
                  <a:lnTo>
                    <a:pt x="14128" y="2267"/>
                  </a:lnTo>
                  <a:lnTo>
                    <a:pt x="13923" y="2216"/>
                  </a:lnTo>
                  <a:lnTo>
                    <a:pt x="13718" y="2191"/>
                  </a:lnTo>
                  <a:lnTo>
                    <a:pt x="13513" y="2178"/>
                  </a:lnTo>
                  <a:lnTo>
                    <a:pt x="13359" y="2178"/>
                  </a:lnTo>
                  <a:lnTo>
                    <a:pt x="13193" y="2203"/>
                  </a:lnTo>
                  <a:lnTo>
                    <a:pt x="13052" y="2229"/>
                  </a:lnTo>
                  <a:lnTo>
                    <a:pt x="12898" y="2267"/>
                  </a:lnTo>
                  <a:lnTo>
                    <a:pt x="12757" y="2319"/>
                  </a:lnTo>
                  <a:lnTo>
                    <a:pt x="12616" y="2383"/>
                  </a:lnTo>
                  <a:lnTo>
                    <a:pt x="12488" y="2447"/>
                  </a:lnTo>
                  <a:lnTo>
                    <a:pt x="12360" y="2524"/>
                  </a:lnTo>
                  <a:lnTo>
                    <a:pt x="12245" y="2255"/>
                  </a:lnTo>
                  <a:lnTo>
                    <a:pt x="12104" y="1999"/>
                  </a:lnTo>
                  <a:lnTo>
                    <a:pt x="11950" y="1742"/>
                  </a:lnTo>
                  <a:lnTo>
                    <a:pt x="11784" y="1512"/>
                  </a:lnTo>
                  <a:lnTo>
                    <a:pt x="11592" y="1281"/>
                  </a:lnTo>
                  <a:lnTo>
                    <a:pt x="11387" y="1076"/>
                  </a:lnTo>
                  <a:lnTo>
                    <a:pt x="11169" y="884"/>
                  </a:lnTo>
                  <a:lnTo>
                    <a:pt x="10939" y="705"/>
                  </a:lnTo>
                  <a:lnTo>
                    <a:pt x="10695" y="551"/>
                  </a:lnTo>
                  <a:lnTo>
                    <a:pt x="10439" y="410"/>
                  </a:lnTo>
                  <a:lnTo>
                    <a:pt x="10170" y="295"/>
                  </a:lnTo>
                  <a:lnTo>
                    <a:pt x="9888" y="193"/>
                  </a:lnTo>
                  <a:lnTo>
                    <a:pt x="9594" y="103"/>
                  </a:lnTo>
                  <a:lnTo>
                    <a:pt x="9299" y="52"/>
                  </a:lnTo>
                  <a:lnTo>
                    <a:pt x="8992" y="13"/>
                  </a:lnTo>
                  <a:lnTo>
                    <a:pt x="8684" y="0"/>
                  </a:lnTo>
                  <a:close/>
                </a:path>
              </a:pathLst>
            </a:custGeom>
            <a:solidFill>
              <a:srgbClr val="EA4827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15;p36">
              <a:extLst>
                <a:ext uri="{FF2B5EF4-FFF2-40B4-BE49-F238E27FC236}">
                  <a16:creationId xmlns:a16="http://schemas.microsoft.com/office/drawing/2014/main" id="{C8144B86-5438-68DA-6DC7-500A5BD4C519}"/>
                </a:ext>
              </a:extLst>
            </p:cNvPr>
            <p:cNvSpPr/>
            <p:nvPr/>
          </p:nvSpPr>
          <p:spPr>
            <a:xfrm>
              <a:off x="4997587" y="2167477"/>
              <a:ext cx="359960" cy="250074"/>
            </a:xfrm>
            <a:custGeom>
              <a:avLst/>
              <a:gdLst/>
              <a:ahLst/>
              <a:cxnLst/>
              <a:rect l="l" t="t" r="r" b="b"/>
              <a:pathLst>
                <a:path w="6712" h="4663" extrusionOk="0">
                  <a:moveTo>
                    <a:pt x="0" y="0"/>
                  </a:moveTo>
                  <a:lnTo>
                    <a:pt x="0" y="4662"/>
                  </a:lnTo>
                  <a:lnTo>
                    <a:pt x="6712" y="4662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FFA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17;p36">
              <a:extLst>
                <a:ext uri="{FF2B5EF4-FFF2-40B4-BE49-F238E27FC236}">
                  <a16:creationId xmlns:a16="http://schemas.microsoft.com/office/drawing/2014/main" id="{441C5898-9E67-DEEB-997E-4ED2B2005AD6}"/>
                </a:ext>
              </a:extLst>
            </p:cNvPr>
            <p:cNvSpPr/>
            <p:nvPr/>
          </p:nvSpPr>
          <p:spPr>
            <a:xfrm>
              <a:off x="4987988" y="3020546"/>
              <a:ext cx="324940" cy="208886"/>
            </a:xfrm>
            <a:custGeom>
              <a:avLst/>
              <a:gdLst/>
              <a:ahLst/>
              <a:cxnLst/>
              <a:rect l="l" t="t" r="r" b="b"/>
              <a:pathLst>
                <a:path w="6059" h="3895" extrusionOk="0">
                  <a:moveTo>
                    <a:pt x="0" y="1"/>
                  </a:moveTo>
                  <a:lnTo>
                    <a:pt x="0" y="3894"/>
                  </a:lnTo>
                  <a:lnTo>
                    <a:pt x="6058" y="3894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C9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87BB44E-07C5-FBAB-D79A-DDAA7F375DD8}"/>
              </a:ext>
            </a:extLst>
          </p:cNvPr>
          <p:cNvSpPr txBox="1"/>
          <p:nvPr/>
        </p:nvSpPr>
        <p:spPr>
          <a:xfrm>
            <a:off x="6834261" y="2303716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Gensim</a:t>
            </a:r>
            <a:endParaRPr lang="en-US" sz="1000" dirty="0"/>
          </a:p>
        </p:txBody>
      </p:sp>
      <p:cxnSp>
        <p:nvCxnSpPr>
          <p:cNvPr id="26" name="Google Shape;908;p25">
            <a:extLst>
              <a:ext uri="{FF2B5EF4-FFF2-40B4-BE49-F238E27FC236}">
                <a16:creationId xmlns:a16="http://schemas.microsoft.com/office/drawing/2014/main" id="{AE8892BE-1862-9C37-7AD2-4BF74C64FD7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650103" y="2474820"/>
            <a:ext cx="351780" cy="63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DCC9BD5-E566-693E-22B5-32972C6C9A14}"/>
              </a:ext>
            </a:extLst>
          </p:cNvPr>
          <p:cNvSpPr/>
          <p:nvPr/>
        </p:nvSpPr>
        <p:spPr>
          <a:xfrm>
            <a:off x="6657524" y="2146324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94A835-869B-036A-39DB-028D10C1C83E}"/>
              </a:ext>
            </a:extLst>
          </p:cNvPr>
          <p:cNvSpPr/>
          <p:nvPr/>
        </p:nvSpPr>
        <p:spPr>
          <a:xfrm>
            <a:off x="8001882" y="2149735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DF14E-296D-8E24-7A1C-F5269AF0BA8D}"/>
              </a:ext>
            </a:extLst>
          </p:cNvPr>
          <p:cNvSpPr txBox="1"/>
          <p:nvPr/>
        </p:nvSpPr>
        <p:spPr>
          <a:xfrm>
            <a:off x="8001883" y="2281121"/>
            <a:ext cx="102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Bag of Words </a:t>
            </a:r>
          </a:p>
          <a:p>
            <a:r>
              <a:rPr lang="en-US" sz="1000" dirty="0"/>
              <a:t>TDF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AC43FB-FE4E-EBFA-D2C5-71B5949C4186}"/>
              </a:ext>
            </a:extLst>
          </p:cNvPr>
          <p:cNvSpPr/>
          <p:nvPr/>
        </p:nvSpPr>
        <p:spPr>
          <a:xfrm>
            <a:off x="7420140" y="2971091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62916-5B1F-D365-8F6C-A3AC8AF83D4E}"/>
              </a:ext>
            </a:extLst>
          </p:cNvPr>
          <p:cNvSpPr txBox="1"/>
          <p:nvPr/>
        </p:nvSpPr>
        <p:spPr>
          <a:xfrm>
            <a:off x="7673648" y="3128483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cxnSp>
        <p:nvCxnSpPr>
          <p:cNvPr id="32" name="Google Shape;931;p25">
            <a:extLst>
              <a:ext uri="{FF2B5EF4-FFF2-40B4-BE49-F238E27FC236}">
                <a16:creationId xmlns:a16="http://schemas.microsoft.com/office/drawing/2014/main" id="{E2BF16CE-A4DF-7AF6-CEC1-7DC1E11D4AD5}"/>
              </a:ext>
            </a:extLst>
          </p:cNvPr>
          <p:cNvCxnSpPr>
            <a:cxnSpLocks/>
          </p:cNvCxnSpPr>
          <p:nvPr/>
        </p:nvCxnSpPr>
        <p:spPr>
          <a:xfrm rot="5400000">
            <a:off x="8303204" y="2822562"/>
            <a:ext cx="560083" cy="35178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523EE02-754F-4F15-116B-8D8E0ED69487}"/>
              </a:ext>
            </a:extLst>
          </p:cNvPr>
          <p:cNvSpPr/>
          <p:nvPr/>
        </p:nvSpPr>
        <p:spPr>
          <a:xfrm>
            <a:off x="7208709" y="3821958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CDAE9E-E661-B59F-2ECA-115A24739837}"/>
              </a:ext>
            </a:extLst>
          </p:cNvPr>
          <p:cNvSpPr txBox="1"/>
          <p:nvPr/>
        </p:nvSpPr>
        <p:spPr>
          <a:xfrm>
            <a:off x="7312765" y="397935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PyLDAvis</a:t>
            </a:r>
            <a:endParaRPr lang="en-GB" sz="1000" dirty="0"/>
          </a:p>
        </p:txBody>
      </p:sp>
      <p:cxnSp>
        <p:nvCxnSpPr>
          <p:cNvPr id="35" name="Google Shape;908;p25">
            <a:extLst>
              <a:ext uri="{FF2B5EF4-FFF2-40B4-BE49-F238E27FC236}">
                <a16:creationId xmlns:a16="http://schemas.microsoft.com/office/drawing/2014/main" id="{BC8881B1-F11A-CC54-7A72-E668A8D9A69E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890832" y="3532098"/>
            <a:ext cx="25598" cy="2898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9C7F17-9AC7-472A-F050-84E1F4884DD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84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: </a:t>
            </a:r>
            <a:r>
              <a:rPr lang="en" err="1"/>
              <a:t>KMeans</a:t>
            </a:r>
            <a:endParaRPr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22</a:t>
            </a:r>
          </a:p>
        </p:txBody>
      </p:sp>
      <p:sp>
        <p:nvSpPr>
          <p:cNvPr id="2" name="Google Shape;591;p21">
            <a:extLst>
              <a:ext uri="{FF2B5EF4-FFF2-40B4-BE49-F238E27FC236}">
                <a16:creationId xmlns:a16="http://schemas.microsoft.com/office/drawing/2014/main" id="{A158327E-5680-BD79-0C74-A92BE09998AB}"/>
              </a:ext>
            </a:extLst>
          </p:cNvPr>
          <p:cNvSpPr/>
          <p:nvPr/>
        </p:nvSpPr>
        <p:spPr>
          <a:xfrm>
            <a:off x="335603" y="87769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30;p21">
            <a:extLst>
              <a:ext uri="{FF2B5EF4-FFF2-40B4-BE49-F238E27FC236}">
                <a16:creationId xmlns:a16="http://schemas.microsoft.com/office/drawing/2014/main" id="{1F63876B-16B9-8A42-2A03-A82FF574070C}"/>
              </a:ext>
            </a:extLst>
          </p:cNvPr>
          <p:cNvSpPr txBox="1"/>
          <p:nvPr/>
        </p:nvSpPr>
        <p:spPr>
          <a:xfrm>
            <a:off x="504292" y="89316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LDA - Visualization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BE83FE-E006-8EB0-8475-E03B98D3347A}"/>
              </a:ext>
            </a:extLst>
          </p:cNvPr>
          <p:cNvGrpSpPr/>
          <p:nvPr/>
        </p:nvGrpSpPr>
        <p:grpSpPr>
          <a:xfrm>
            <a:off x="2629149" y="842515"/>
            <a:ext cx="574860" cy="371400"/>
            <a:chOff x="3713832" y="2167477"/>
            <a:chExt cx="1643715" cy="1061955"/>
          </a:xfrm>
        </p:grpSpPr>
        <p:sp>
          <p:nvSpPr>
            <p:cNvPr id="5" name="Google Shape;1804;p36">
              <a:extLst>
                <a:ext uri="{FF2B5EF4-FFF2-40B4-BE49-F238E27FC236}">
                  <a16:creationId xmlns:a16="http://schemas.microsoft.com/office/drawing/2014/main" id="{47D8FD8A-3FBA-7D2B-C1D0-CF9251A80B8D}"/>
                </a:ext>
              </a:extLst>
            </p:cNvPr>
            <p:cNvSpPr/>
            <p:nvPr/>
          </p:nvSpPr>
          <p:spPr>
            <a:xfrm>
              <a:off x="4672707" y="2905191"/>
              <a:ext cx="341404" cy="245943"/>
            </a:xfrm>
            <a:custGeom>
              <a:avLst/>
              <a:gdLst/>
              <a:ahLst/>
              <a:cxnLst/>
              <a:rect l="l" t="t" r="r" b="b"/>
              <a:pathLst>
                <a:path w="6366" h="4586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97"/>
                  </a:lnTo>
                  <a:lnTo>
                    <a:pt x="0" y="487"/>
                  </a:lnTo>
                  <a:lnTo>
                    <a:pt x="0" y="4099"/>
                  </a:lnTo>
                  <a:lnTo>
                    <a:pt x="13" y="4201"/>
                  </a:lnTo>
                  <a:lnTo>
                    <a:pt x="39" y="4291"/>
                  </a:lnTo>
                  <a:lnTo>
                    <a:pt x="90" y="4368"/>
                  </a:lnTo>
                  <a:lnTo>
                    <a:pt x="141" y="4444"/>
                  </a:lnTo>
                  <a:lnTo>
                    <a:pt x="218" y="4496"/>
                  </a:lnTo>
                  <a:lnTo>
                    <a:pt x="295" y="4547"/>
                  </a:lnTo>
                  <a:lnTo>
                    <a:pt x="384" y="4573"/>
                  </a:lnTo>
                  <a:lnTo>
                    <a:pt x="487" y="4585"/>
                  </a:lnTo>
                  <a:lnTo>
                    <a:pt x="5879" y="4585"/>
                  </a:lnTo>
                  <a:lnTo>
                    <a:pt x="5981" y="4573"/>
                  </a:lnTo>
                  <a:lnTo>
                    <a:pt x="6071" y="4547"/>
                  </a:lnTo>
                  <a:lnTo>
                    <a:pt x="6148" y="4496"/>
                  </a:lnTo>
                  <a:lnTo>
                    <a:pt x="6225" y="4444"/>
                  </a:lnTo>
                  <a:lnTo>
                    <a:pt x="6289" y="4368"/>
                  </a:lnTo>
                  <a:lnTo>
                    <a:pt x="6327" y="4291"/>
                  </a:lnTo>
                  <a:lnTo>
                    <a:pt x="6353" y="4201"/>
                  </a:lnTo>
                  <a:lnTo>
                    <a:pt x="6366" y="4099"/>
                  </a:lnTo>
                  <a:lnTo>
                    <a:pt x="6353" y="3996"/>
                  </a:lnTo>
                  <a:lnTo>
                    <a:pt x="6327" y="3907"/>
                  </a:lnTo>
                  <a:lnTo>
                    <a:pt x="6289" y="3830"/>
                  </a:lnTo>
                  <a:lnTo>
                    <a:pt x="6225" y="3753"/>
                  </a:lnTo>
                  <a:lnTo>
                    <a:pt x="6148" y="3689"/>
                  </a:lnTo>
                  <a:lnTo>
                    <a:pt x="6071" y="3650"/>
                  </a:lnTo>
                  <a:lnTo>
                    <a:pt x="5981" y="3625"/>
                  </a:lnTo>
                  <a:lnTo>
                    <a:pt x="5879" y="3612"/>
                  </a:lnTo>
                  <a:lnTo>
                    <a:pt x="974" y="3612"/>
                  </a:lnTo>
                  <a:lnTo>
                    <a:pt x="974" y="487"/>
                  </a:lnTo>
                  <a:lnTo>
                    <a:pt x="961" y="397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6" y="90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05;p36">
              <a:extLst>
                <a:ext uri="{FF2B5EF4-FFF2-40B4-BE49-F238E27FC236}">
                  <a16:creationId xmlns:a16="http://schemas.microsoft.com/office/drawing/2014/main" id="{BC66F62B-19BA-F005-41CD-4B6A52482F63}"/>
                </a:ext>
              </a:extLst>
            </p:cNvPr>
            <p:cNvSpPr/>
            <p:nvPr/>
          </p:nvSpPr>
          <p:spPr>
            <a:xfrm>
              <a:off x="4647984" y="2235478"/>
              <a:ext cx="375780" cy="155256"/>
            </a:xfrm>
            <a:custGeom>
              <a:avLst/>
              <a:gdLst/>
              <a:ahLst/>
              <a:cxnLst/>
              <a:rect l="l" t="t" r="r" b="b"/>
              <a:pathLst>
                <a:path w="7007" h="2895" extrusionOk="0">
                  <a:moveTo>
                    <a:pt x="2318" y="0"/>
                  </a:moveTo>
                  <a:lnTo>
                    <a:pt x="2229" y="26"/>
                  </a:lnTo>
                  <a:lnTo>
                    <a:pt x="2139" y="77"/>
                  </a:lnTo>
                  <a:lnTo>
                    <a:pt x="2075" y="141"/>
                  </a:lnTo>
                  <a:lnTo>
                    <a:pt x="141" y="2062"/>
                  </a:lnTo>
                  <a:lnTo>
                    <a:pt x="77" y="2139"/>
                  </a:lnTo>
                  <a:lnTo>
                    <a:pt x="39" y="2229"/>
                  </a:lnTo>
                  <a:lnTo>
                    <a:pt x="0" y="2319"/>
                  </a:lnTo>
                  <a:lnTo>
                    <a:pt x="0" y="2408"/>
                  </a:lnTo>
                  <a:lnTo>
                    <a:pt x="0" y="2498"/>
                  </a:lnTo>
                  <a:lnTo>
                    <a:pt x="39" y="2588"/>
                  </a:lnTo>
                  <a:lnTo>
                    <a:pt x="77" y="2677"/>
                  </a:lnTo>
                  <a:lnTo>
                    <a:pt x="141" y="2754"/>
                  </a:lnTo>
                  <a:lnTo>
                    <a:pt x="218" y="2818"/>
                  </a:lnTo>
                  <a:lnTo>
                    <a:pt x="295" y="2857"/>
                  </a:lnTo>
                  <a:lnTo>
                    <a:pt x="384" y="2882"/>
                  </a:lnTo>
                  <a:lnTo>
                    <a:pt x="487" y="2895"/>
                  </a:lnTo>
                  <a:lnTo>
                    <a:pt x="576" y="2882"/>
                  </a:lnTo>
                  <a:lnTo>
                    <a:pt x="666" y="2857"/>
                  </a:lnTo>
                  <a:lnTo>
                    <a:pt x="743" y="2818"/>
                  </a:lnTo>
                  <a:lnTo>
                    <a:pt x="820" y="2754"/>
                  </a:lnTo>
                  <a:lnTo>
                    <a:pt x="2613" y="961"/>
                  </a:lnTo>
                  <a:lnTo>
                    <a:pt x="6609" y="961"/>
                  </a:lnTo>
                  <a:lnTo>
                    <a:pt x="6699" y="923"/>
                  </a:lnTo>
                  <a:lnTo>
                    <a:pt x="6788" y="884"/>
                  </a:lnTo>
                  <a:lnTo>
                    <a:pt x="6852" y="820"/>
                  </a:lnTo>
                  <a:lnTo>
                    <a:pt x="6916" y="756"/>
                  </a:lnTo>
                  <a:lnTo>
                    <a:pt x="6968" y="666"/>
                  </a:lnTo>
                  <a:lnTo>
                    <a:pt x="6993" y="577"/>
                  </a:lnTo>
                  <a:lnTo>
                    <a:pt x="7006" y="487"/>
                  </a:lnTo>
                  <a:lnTo>
                    <a:pt x="6993" y="385"/>
                  </a:lnTo>
                  <a:lnTo>
                    <a:pt x="6968" y="295"/>
                  </a:lnTo>
                  <a:lnTo>
                    <a:pt x="6916" y="205"/>
                  </a:lnTo>
                  <a:lnTo>
                    <a:pt x="6852" y="141"/>
                  </a:lnTo>
                  <a:lnTo>
                    <a:pt x="6788" y="77"/>
                  </a:lnTo>
                  <a:lnTo>
                    <a:pt x="6699" y="39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06;p36">
              <a:extLst>
                <a:ext uri="{FF2B5EF4-FFF2-40B4-BE49-F238E27FC236}">
                  <a16:creationId xmlns:a16="http://schemas.microsoft.com/office/drawing/2014/main" id="{DF0584AF-B352-348D-2011-1D13B7119B2E}"/>
                </a:ext>
              </a:extLst>
            </p:cNvPr>
            <p:cNvSpPr/>
            <p:nvPr/>
          </p:nvSpPr>
          <p:spPr>
            <a:xfrm>
              <a:off x="3737161" y="2419531"/>
              <a:ext cx="341458" cy="330463"/>
            </a:xfrm>
            <a:custGeom>
              <a:avLst/>
              <a:gdLst/>
              <a:ahLst/>
              <a:cxnLst/>
              <a:rect l="l" t="t" r="r" b="b"/>
              <a:pathLst>
                <a:path w="6367" h="6162" extrusionOk="0">
                  <a:moveTo>
                    <a:pt x="3088" y="1"/>
                  </a:moveTo>
                  <a:lnTo>
                    <a:pt x="2985" y="14"/>
                  </a:lnTo>
                  <a:lnTo>
                    <a:pt x="2896" y="39"/>
                  </a:lnTo>
                  <a:lnTo>
                    <a:pt x="2819" y="91"/>
                  </a:lnTo>
                  <a:lnTo>
                    <a:pt x="2742" y="155"/>
                  </a:lnTo>
                  <a:lnTo>
                    <a:pt x="2678" y="219"/>
                  </a:lnTo>
                  <a:lnTo>
                    <a:pt x="2639" y="308"/>
                  </a:lnTo>
                  <a:lnTo>
                    <a:pt x="2614" y="398"/>
                  </a:lnTo>
                  <a:lnTo>
                    <a:pt x="2601" y="488"/>
                  </a:lnTo>
                  <a:lnTo>
                    <a:pt x="2601" y="1320"/>
                  </a:lnTo>
                  <a:lnTo>
                    <a:pt x="488" y="1320"/>
                  </a:lnTo>
                  <a:lnTo>
                    <a:pt x="385" y="1333"/>
                  </a:lnTo>
                  <a:lnTo>
                    <a:pt x="296" y="1359"/>
                  </a:lnTo>
                  <a:lnTo>
                    <a:pt x="206" y="1410"/>
                  </a:lnTo>
                  <a:lnTo>
                    <a:pt x="142" y="1461"/>
                  </a:lnTo>
                  <a:lnTo>
                    <a:pt x="78" y="1538"/>
                  </a:lnTo>
                  <a:lnTo>
                    <a:pt x="39" y="1615"/>
                  </a:lnTo>
                  <a:lnTo>
                    <a:pt x="1" y="1717"/>
                  </a:lnTo>
                  <a:lnTo>
                    <a:pt x="1" y="1807"/>
                  </a:lnTo>
                  <a:lnTo>
                    <a:pt x="1" y="4163"/>
                  </a:lnTo>
                  <a:lnTo>
                    <a:pt x="1" y="4253"/>
                  </a:lnTo>
                  <a:lnTo>
                    <a:pt x="39" y="4343"/>
                  </a:lnTo>
                  <a:lnTo>
                    <a:pt x="78" y="4432"/>
                  </a:lnTo>
                  <a:lnTo>
                    <a:pt x="142" y="4496"/>
                  </a:lnTo>
                  <a:lnTo>
                    <a:pt x="206" y="4561"/>
                  </a:lnTo>
                  <a:lnTo>
                    <a:pt x="296" y="4599"/>
                  </a:lnTo>
                  <a:lnTo>
                    <a:pt x="385" y="4637"/>
                  </a:lnTo>
                  <a:lnTo>
                    <a:pt x="1141" y="4637"/>
                  </a:lnTo>
                  <a:lnTo>
                    <a:pt x="1141" y="5675"/>
                  </a:lnTo>
                  <a:lnTo>
                    <a:pt x="1154" y="5777"/>
                  </a:lnTo>
                  <a:lnTo>
                    <a:pt x="1179" y="5867"/>
                  </a:lnTo>
                  <a:lnTo>
                    <a:pt x="1218" y="5957"/>
                  </a:lnTo>
                  <a:lnTo>
                    <a:pt x="1282" y="6021"/>
                  </a:lnTo>
                  <a:lnTo>
                    <a:pt x="1359" y="6085"/>
                  </a:lnTo>
                  <a:lnTo>
                    <a:pt x="1435" y="6123"/>
                  </a:lnTo>
                  <a:lnTo>
                    <a:pt x="1525" y="6162"/>
                  </a:lnTo>
                  <a:lnTo>
                    <a:pt x="5982" y="6162"/>
                  </a:lnTo>
                  <a:lnTo>
                    <a:pt x="6072" y="6123"/>
                  </a:lnTo>
                  <a:lnTo>
                    <a:pt x="6162" y="6085"/>
                  </a:lnTo>
                  <a:lnTo>
                    <a:pt x="6226" y="6021"/>
                  </a:lnTo>
                  <a:lnTo>
                    <a:pt x="6290" y="5957"/>
                  </a:lnTo>
                  <a:lnTo>
                    <a:pt x="6328" y="5867"/>
                  </a:lnTo>
                  <a:lnTo>
                    <a:pt x="6354" y="5777"/>
                  </a:lnTo>
                  <a:lnTo>
                    <a:pt x="6366" y="5675"/>
                  </a:lnTo>
                  <a:lnTo>
                    <a:pt x="6354" y="5585"/>
                  </a:lnTo>
                  <a:lnTo>
                    <a:pt x="6328" y="5496"/>
                  </a:lnTo>
                  <a:lnTo>
                    <a:pt x="6290" y="5406"/>
                  </a:lnTo>
                  <a:lnTo>
                    <a:pt x="6226" y="5342"/>
                  </a:lnTo>
                  <a:lnTo>
                    <a:pt x="6162" y="5278"/>
                  </a:lnTo>
                  <a:lnTo>
                    <a:pt x="6072" y="5239"/>
                  </a:lnTo>
                  <a:lnTo>
                    <a:pt x="5982" y="5201"/>
                  </a:lnTo>
                  <a:lnTo>
                    <a:pt x="2114" y="5201"/>
                  </a:lnTo>
                  <a:lnTo>
                    <a:pt x="2114" y="4163"/>
                  </a:lnTo>
                  <a:lnTo>
                    <a:pt x="2101" y="4061"/>
                  </a:lnTo>
                  <a:lnTo>
                    <a:pt x="2076" y="3971"/>
                  </a:lnTo>
                  <a:lnTo>
                    <a:pt x="2025" y="3882"/>
                  </a:lnTo>
                  <a:lnTo>
                    <a:pt x="1973" y="3818"/>
                  </a:lnTo>
                  <a:lnTo>
                    <a:pt x="1896" y="3754"/>
                  </a:lnTo>
                  <a:lnTo>
                    <a:pt x="1820" y="3715"/>
                  </a:lnTo>
                  <a:lnTo>
                    <a:pt x="1717" y="3677"/>
                  </a:lnTo>
                  <a:lnTo>
                    <a:pt x="962" y="3677"/>
                  </a:lnTo>
                  <a:lnTo>
                    <a:pt x="962" y="2294"/>
                  </a:lnTo>
                  <a:lnTo>
                    <a:pt x="3088" y="2294"/>
                  </a:lnTo>
                  <a:lnTo>
                    <a:pt x="3177" y="2281"/>
                  </a:lnTo>
                  <a:lnTo>
                    <a:pt x="3280" y="2255"/>
                  </a:lnTo>
                  <a:lnTo>
                    <a:pt x="3357" y="2217"/>
                  </a:lnTo>
                  <a:lnTo>
                    <a:pt x="3433" y="2153"/>
                  </a:lnTo>
                  <a:lnTo>
                    <a:pt x="3485" y="2076"/>
                  </a:lnTo>
                  <a:lnTo>
                    <a:pt x="3536" y="1999"/>
                  </a:lnTo>
                  <a:lnTo>
                    <a:pt x="3562" y="1909"/>
                  </a:lnTo>
                  <a:lnTo>
                    <a:pt x="3574" y="1807"/>
                  </a:lnTo>
                  <a:lnTo>
                    <a:pt x="3574" y="488"/>
                  </a:lnTo>
                  <a:lnTo>
                    <a:pt x="3562" y="398"/>
                  </a:lnTo>
                  <a:lnTo>
                    <a:pt x="3536" y="308"/>
                  </a:lnTo>
                  <a:lnTo>
                    <a:pt x="3485" y="219"/>
                  </a:lnTo>
                  <a:lnTo>
                    <a:pt x="3433" y="155"/>
                  </a:lnTo>
                  <a:lnTo>
                    <a:pt x="3357" y="91"/>
                  </a:lnTo>
                  <a:lnTo>
                    <a:pt x="3280" y="39"/>
                  </a:lnTo>
                  <a:lnTo>
                    <a:pt x="3177" y="1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13;p36">
              <a:extLst>
                <a:ext uri="{FF2B5EF4-FFF2-40B4-BE49-F238E27FC236}">
                  <a16:creationId xmlns:a16="http://schemas.microsoft.com/office/drawing/2014/main" id="{AC54DCF3-587C-755C-F5F7-BC5A6CB3A0FE}"/>
                </a:ext>
              </a:extLst>
            </p:cNvPr>
            <p:cNvSpPr/>
            <p:nvPr/>
          </p:nvSpPr>
          <p:spPr>
            <a:xfrm>
              <a:off x="3713832" y="2218317"/>
              <a:ext cx="298179" cy="227388"/>
            </a:xfrm>
            <a:custGeom>
              <a:avLst/>
              <a:gdLst/>
              <a:ahLst/>
              <a:cxnLst/>
              <a:rect l="l" t="t" r="r" b="b"/>
              <a:pathLst>
                <a:path w="5560" h="4240" extrusionOk="0">
                  <a:moveTo>
                    <a:pt x="0" y="0"/>
                  </a:moveTo>
                  <a:lnTo>
                    <a:pt x="0" y="4240"/>
                  </a:lnTo>
                  <a:lnTo>
                    <a:pt x="5559" y="4240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70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14;p36">
              <a:extLst>
                <a:ext uri="{FF2B5EF4-FFF2-40B4-BE49-F238E27FC236}">
                  <a16:creationId xmlns:a16="http://schemas.microsoft.com/office/drawing/2014/main" id="{DB8ED0A5-EBDA-F403-4E58-B3398B6DE299}"/>
                </a:ext>
              </a:extLst>
            </p:cNvPr>
            <p:cNvSpPr/>
            <p:nvPr/>
          </p:nvSpPr>
          <p:spPr>
            <a:xfrm>
              <a:off x="4052441" y="2295918"/>
              <a:ext cx="939691" cy="798218"/>
            </a:xfrm>
            <a:custGeom>
              <a:avLst/>
              <a:gdLst/>
              <a:ahLst/>
              <a:cxnLst/>
              <a:rect l="l" t="t" r="r" b="b"/>
              <a:pathLst>
                <a:path w="17522" h="14884" extrusionOk="0">
                  <a:moveTo>
                    <a:pt x="8684" y="0"/>
                  </a:moveTo>
                  <a:lnTo>
                    <a:pt x="8377" y="13"/>
                  </a:lnTo>
                  <a:lnTo>
                    <a:pt x="8082" y="52"/>
                  </a:lnTo>
                  <a:lnTo>
                    <a:pt x="7788" y="103"/>
                  </a:lnTo>
                  <a:lnTo>
                    <a:pt x="7506" y="180"/>
                  </a:lnTo>
                  <a:lnTo>
                    <a:pt x="7224" y="282"/>
                  </a:lnTo>
                  <a:lnTo>
                    <a:pt x="6955" y="398"/>
                  </a:lnTo>
                  <a:lnTo>
                    <a:pt x="6712" y="538"/>
                  </a:lnTo>
                  <a:lnTo>
                    <a:pt x="6469" y="692"/>
                  </a:lnTo>
                  <a:lnTo>
                    <a:pt x="6238" y="859"/>
                  </a:lnTo>
                  <a:lnTo>
                    <a:pt x="6020" y="1038"/>
                  </a:lnTo>
                  <a:lnTo>
                    <a:pt x="5815" y="1243"/>
                  </a:lnTo>
                  <a:lnTo>
                    <a:pt x="5623" y="1461"/>
                  </a:lnTo>
                  <a:lnTo>
                    <a:pt x="5444" y="1691"/>
                  </a:lnTo>
                  <a:lnTo>
                    <a:pt x="5290" y="1934"/>
                  </a:lnTo>
                  <a:lnTo>
                    <a:pt x="5149" y="2178"/>
                  </a:lnTo>
                  <a:lnTo>
                    <a:pt x="5034" y="2447"/>
                  </a:lnTo>
                  <a:lnTo>
                    <a:pt x="4906" y="2370"/>
                  </a:lnTo>
                  <a:lnTo>
                    <a:pt x="4778" y="2293"/>
                  </a:lnTo>
                  <a:lnTo>
                    <a:pt x="4637" y="2229"/>
                  </a:lnTo>
                  <a:lnTo>
                    <a:pt x="4483" y="2178"/>
                  </a:lnTo>
                  <a:lnTo>
                    <a:pt x="4343" y="2139"/>
                  </a:lnTo>
                  <a:lnTo>
                    <a:pt x="4189" y="2101"/>
                  </a:lnTo>
                  <a:lnTo>
                    <a:pt x="4022" y="2088"/>
                  </a:lnTo>
                  <a:lnTo>
                    <a:pt x="3869" y="2075"/>
                  </a:lnTo>
                  <a:lnTo>
                    <a:pt x="3651" y="2088"/>
                  </a:lnTo>
                  <a:lnTo>
                    <a:pt x="3446" y="2127"/>
                  </a:lnTo>
                  <a:lnTo>
                    <a:pt x="3254" y="2178"/>
                  </a:lnTo>
                  <a:lnTo>
                    <a:pt x="3062" y="2242"/>
                  </a:lnTo>
                  <a:lnTo>
                    <a:pt x="2882" y="2332"/>
                  </a:lnTo>
                  <a:lnTo>
                    <a:pt x="2716" y="2434"/>
                  </a:lnTo>
                  <a:lnTo>
                    <a:pt x="2562" y="2549"/>
                  </a:lnTo>
                  <a:lnTo>
                    <a:pt x="2409" y="2690"/>
                  </a:lnTo>
                  <a:lnTo>
                    <a:pt x="2281" y="2831"/>
                  </a:lnTo>
                  <a:lnTo>
                    <a:pt x="2165" y="2985"/>
                  </a:lnTo>
                  <a:lnTo>
                    <a:pt x="2050" y="3164"/>
                  </a:lnTo>
                  <a:lnTo>
                    <a:pt x="1973" y="3343"/>
                  </a:lnTo>
                  <a:lnTo>
                    <a:pt x="1896" y="3523"/>
                  </a:lnTo>
                  <a:lnTo>
                    <a:pt x="1845" y="3728"/>
                  </a:lnTo>
                  <a:lnTo>
                    <a:pt x="1819" y="3933"/>
                  </a:lnTo>
                  <a:lnTo>
                    <a:pt x="1807" y="4137"/>
                  </a:lnTo>
                  <a:lnTo>
                    <a:pt x="1819" y="4317"/>
                  </a:lnTo>
                  <a:lnTo>
                    <a:pt x="1845" y="4483"/>
                  </a:lnTo>
                  <a:lnTo>
                    <a:pt x="1883" y="4650"/>
                  </a:lnTo>
                  <a:lnTo>
                    <a:pt x="1922" y="4803"/>
                  </a:lnTo>
                  <a:lnTo>
                    <a:pt x="1717" y="4893"/>
                  </a:lnTo>
                  <a:lnTo>
                    <a:pt x="1525" y="5008"/>
                  </a:lnTo>
                  <a:lnTo>
                    <a:pt x="1333" y="5136"/>
                  </a:lnTo>
                  <a:lnTo>
                    <a:pt x="1153" y="5265"/>
                  </a:lnTo>
                  <a:lnTo>
                    <a:pt x="987" y="5418"/>
                  </a:lnTo>
                  <a:lnTo>
                    <a:pt x="820" y="5572"/>
                  </a:lnTo>
                  <a:lnTo>
                    <a:pt x="680" y="5751"/>
                  </a:lnTo>
                  <a:lnTo>
                    <a:pt x="539" y="5931"/>
                  </a:lnTo>
                  <a:lnTo>
                    <a:pt x="423" y="6123"/>
                  </a:lnTo>
                  <a:lnTo>
                    <a:pt x="321" y="6328"/>
                  </a:lnTo>
                  <a:lnTo>
                    <a:pt x="218" y="6533"/>
                  </a:lnTo>
                  <a:lnTo>
                    <a:pt x="142" y="6750"/>
                  </a:lnTo>
                  <a:lnTo>
                    <a:pt x="90" y="6981"/>
                  </a:lnTo>
                  <a:lnTo>
                    <a:pt x="39" y="7211"/>
                  </a:lnTo>
                  <a:lnTo>
                    <a:pt x="14" y="7442"/>
                  </a:lnTo>
                  <a:lnTo>
                    <a:pt x="1" y="7685"/>
                  </a:lnTo>
                  <a:lnTo>
                    <a:pt x="14" y="7916"/>
                  </a:lnTo>
                  <a:lnTo>
                    <a:pt x="39" y="8159"/>
                  </a:lnTo>
                  <a:lnTo>
                    <a:pt x="78" y="8377"/>
                  </a:lnTo>
                  <a:lnTo>
                    <a:pt x="142" y="8607"/>
                  </a:lnTo>
                  <a:lnTo>
                    <a:pt x="218" y="8812"/>
                  </a:lnTo>
                  <a:lnTo>
                    <a:pt x="308" y="9030"/>
                  </a:lnTo>
                  <a:lnTo>
                    <a:pt x="411" y="9222"/>
                  </a:lnTo>
                  <a:lnTo>
                    <a:pt x="526" y="9414"/>
                  </a:lnTo>
                  <a:lnTo>
                    <a:pt x="667" y="9594"/>
                  </a:lnTo>
                  <a:lnTo>
                    <a:pt x="808" y="9760"/>
                  </a:lnTo>
                  <a:lnTo>
                    <a:pt x="961" y="9927"/>
                  </a:lnTo>
                  <a:lnTo>
                    <a:pt x="1128" y="10080"/>
                  </a:lnTo>
                  <a:lnTo>
                    <a:pt x="1307" y="10208"/>
                  </a:lnTo>
                  <a:lnTo>
                    <a:pt x="1486" y="10336"/>
                  </a:lnTo>
                  <a:lnTo>
                    <a:pt x="1679" y="10452"/>
                  </a:lnTo>
                  <a:lnTo>
                    <a:pt x="1883" y="10541"/>
                  </a:lnTo>
                  <a:lnTo>
                    <a:pt x="1858" y="10669"/>
                  </a:lnTo>
                  <a:lnTo>
                    <a:pt x="1832" y="10810"/>
                  </a:lnTo>
                  <a:lnTo>
                    <a:pt x="1819" y="10938"/>
                  </a:lnTo>
                  <a:lnTo>
                    <a:pt x="1807" y="11079"/>
                  </a:lnTo>
                  <a:lnTo>
                    <a:pt x="1819" y="11284"/>
                  </a:lnTo>
                  <a:lnTo>
                    <a:pt x="1845" y="11489"/>
                  </a:lnTo>
                  <a:lnTo>
                    <a:pt x="1896" y="11694"/>
                  </a:lnTo>
                  <a:lnTo>
                    <a:pt x="1973" y="11873"/>
                  </a:lnTo>
                  <a:lnTo>
                    <a:pt x="2050" y="12066"/>
                  </a:lnTo>
                  <a:lnTo>
                    <a:pt x="2165" y="12232"/>
                  </a:lnTo>
                  <a:lnTo>
                    <a:pt x="2281" y="12386"/>
                  </a:lnTo>
                  <a:lnTo>
                    <a:pt x="2409" y="12539"/>
                  </a:lnTo>
                  <a:lnTo>
                    <a:pt x="2562" y="12668"/>
                  </a:lnTo>
                  <a:lnTo>
                    <a:pt x="2716" y="12783"/>
                  </a:lnTo>
                  <a:lnTo>
                    <a:pt x="2882" y="12885"/>
                  </a:lnTo>
                  <a:lnTo>
                    <a:pt x="3062" y="12975"/>
                  </a:lnTo>
                  <a:lnTo>
                    <a:pt x="3254" y="13039"/>
                  </a:lnTo>
                  <a:lnTo>
                    <a:pt x="3446" y="13090"/>
                  </a:lnTo>
                  <a:lnTo>
                    <a:pt x="3651" y="13129"/>
                  </a:lnTo>
                  <a:lnTo>
                    <a:pt x="3869" y="13141"/>
                  </a:lnTo>
                  <a:lnTo>
                    <a:pt x="4022" y="13129"/>
                  </a:lnTo>
                  <a:lnTo>
                    <a:pt x="4176" y="13103"/>
                  </a:lnTo>
                  <a:lnTo>
                    <a:pt x="4330" y="13077"/>
                  </a:lnTo>
                  <a:lnTo>
                    <a:pt x="4471" y="13039"/>
                  </a:lnTo>
                  <a:lnTo>
                    <a:pt x="4548" y="13231"/>
                  </a:lnTo>
                  <a:lnTo>
                    <a:pt x="4637" y="13423"/>
                  </a:lnTo>
                  <a:lnTo>
                    <a:pt x="4752" y="13602"/>
                  </a:lnTo>
                  <a:lnTo>
                    <a:pt x="4868" y="13782"/>
                  </a:lnTo>
                  <a:lnTo>
                    <a:pt x="4996" y="13935"/>
                  </a:lnTo>
                  <a:lnTo>
                    <a:pt x="5137" y="14089"/>
                  </a:lnTo>
                  <a:lnTo>
                    <a:pt x="5290" y="14230"/>
                  </a:lnTo>
                  <a:lnTo>
                    <a:pt x="5457" y="14358"/>
                  </a:lnTo>
                  <a:lnTo>
                    <a:pt x="5623" y="14473"/>
                  </a:lnTo>
                  <a:lnTo>
                    <a:pt x="5815" y="14576"/>
                  </a:lnTo>
                  <a:lnTo>
                    <a:pt x="6008" y="14666"/>
                  </a:lnTo>
                  <a:lnTo>
                    <a:pt x="6200" y="14742"/>
                  </a:lnTo>
                  <a:lnTo>
                    <a:pt x="6405" y="14806"/>
                  </a:lnTo>
                  <a:lnTo>
                    <a:pt x="6622" y="14845"/>
                  </a:lnTo>
                  <a:lnTo>
                    <a:pt x="6840" y="14870"/>
                  </a:lnTo>
                  <a:lnTo>
                    <a:pt x="7058" y="14883"/>
                  </a:lnTo>
                  <a:lnTo>
                    <a:pt x="7327" y="14870"/>
                  </a:lnTo>
                  <a:lnTo>
                    <a:pt x="7596" y="14832"/>
                  </a:lnTo>
                  <a:lnTo>
                    <a:pt x="7852" y="14768"/>
                  </a:lnTo>
                  <a:lnTo>
                    <a:pt x="8108" y="14678"/>
                  </a:lnTo>
                  <a:lnTo>
                    <a:pt x="8339" y="14563"/>
                  </a:lnTo>
                  <a:lnTo>
                    <a:pt x="8556" y="14435"/>
                  </a:lnTo>
                  <a:lnTo>
                    <a:pt x="8761" y="14281"/>
                  </a:lnTo>
                  <a:lnTo>
                    <a:pt x="8966" y="14102"/>
                  </a:lnTo>
                  <a:lnTo>
                    <a:pt x="9133" y="13923"/>
                  </a:lnTo>
                  <a:lnTo>
                    <a:pt x="9299" y="13718"/>
                  </a:lnTo>
                  <a:lnTo>
                    <a:pt x="9427" y="13500"/>
                  </a:lnTo>
                  <a:lnTo>
                    <a:pt x="9543" y="13269"/>
                  </a:lnTo>
                  <a:lnTo>
                    <a:pt x="9645" y="13026"/>
                  </a:lnTo>
                  <a:lnTo>
                    <a:pt x="9722" y="12770"/>
                  </a:lnTo>
                  <a:lnTo>
                    <a:pt x="9760" y="12501"/>
                  </a:lnTo>
                  <a:lnTo>
                    <a:pt x="9786" y="12232"/>
                  </a:lnTo>
                  <a:lnTo>
                    <a:pt x="9888" y="12296"/>
                  </a:lnTo>
                  <a:lnTo>
                    <a:pt x="9991" y="12347"/>
                  </a:lnTo>
                  <a:lnTo>
                    <a:pt x="10106" y="12386"/>
                  </a:lnTo>
                  <a:lnTo>
                    <a:pt x="10221" y="12424"/>
                  </a:lnTo>
                  <a:lnTo>
                    <a:pt x="10337" y="12463"/>
                  </a:lnTo>
                  <a:lnTo>
                    <a:pt x="10452" y="12488"/>
                  </a:lnTo>
                  <a:lnTo>
                    <a:pt x="10580" y="12501"/>
                  </a:lnTo>
                  <a:lnTo>
                    <a:pt x="10708" y="12501"/>
                  </a:lnTo>
                  <a:lnTo>
                    <a:pt x="10913" y="12488"/>
                  </a:lnTo>
                  <a:lnTo>
                    <a:pt x="11105" y="12450"/>
                  </a:lnTo>
                  <a:lnTo>
                    <a:pt x="11284" y="12399"/>
                  </a:lnTo>
                  <a:lnTo>
                    <a:pt x="11464" y="12322"/>
                  </a:lnTo>
                  <a:lnTo>
                    <a:pt x="11630" y="12232"/>
                  </a:lnTo>
                  <a:lnTo>
                    <a:pt x="11784" y="12117"/>
                  </a:lnTo>
                  <a:lnTo>
                    <a:pt x="11925" y="11989"/>
                  </a:lnTo>
                  <a:lnTo>
                    <a:pt x="12053" y="11848"/>
                  </a:lnTo>
                  <a:lnTo>
                    <a:pt x="12168" y="11950"/>
                  </a:lnTo>
                  <a:lnTo>
                    <a:pt x="12283" y="12027"/>
                  </a:lnTo>
                  <a:lnTo>
                    <a:pt x="12412" y="12104"/>
                  </a:lnTo>
                  <a:lnTo>
                    <a:pt x="12552" y="12168"/>
                  </a:lnTo>
                  <a:lnTo>
                    <a:pt x="12693" y="12206"/>
                  </a:lnTo>
                  <a:lnTo>
                    <a:pt x="12834" y="12245"/>
                  </a:lnTo>
                  <a:lnTo>
                    <a:pt x="12988" y="12270"/>
                  </a:lnTo>
                  <a:lnTo>
                    <a:pt x="13308" y="12270"/>
                  </a:lnTo>
                  <a:lnTo>
                    <a:pt x="13462" y="12245"/>
                  </a:lnTo>
                  <a:lnTo>
                    <a:pt x="13603" y="12206"/>
                  </a:lnTo>
                  <a:lnTo>
                    <a:pt x="13744" y="12155"/>
                  </a:lnTo>
                  <a:lnTo>
                    <a:pt x="13884" y="12104"/>
                  </a:lnTo>
                  <a:lnTo>
                    <a:pt x="14013" y="12027"/>
                  </a:lnTo>
                  <a:lnTo>
                    <a:pt x="14128" y="11937"/>
                  </a:lnTo>
                  <a:lnTo>
                    <a:pt x="14243" y="11848"/>
                  </a:lnTo>
                  <a:lnTo>
                    <a:pt x="14346" y="11733"/>
                  </a:lnTo>
                  <a:lnTo>
                    <a:pt x="14448" y="11617"/>
                  </a:lnTo>
                  <a:lnTo>
                    <a:pt x="14525" y="11502"/>
                  </a:lnTo>
                  <a:lnTo>
                    <a:pt x="14602" y="11361"/>
                  </a:lnTo>
                  <a:lnTo>
                    <a:pt x="14653" y="11233"/>
                  </a:lnTo>
                  <a:lnTo>
                    <a:pt x="14704" y="11079"/>
                  </a:lnTo>
                  <a:lnTo>
                    <a:pt x="14743" y="10938"/>
                  </a:lnTo>
                  <a:lnTo>
                    <a:pt x="14755" y="10785"/>
                  </a:lnTo>
                  <a:lnTo>
                    <a:pt x="15050" y="10734"/>
                  </a:lnTo>
                  <a:lnTo>
                    <a:pt x="15319" y="10657"/>
                  </a:lnTo>
                  <a:lnTo>
                    <a:pt x="15588" y="10567"/>
                  </a:lnTo>
                  <a:lnTo>
                    <a:pt x="15844" y="10452"/>
                  </a:lnTo>
                  <a:lnTo>
                    <a:pt x="16087" y="10311"/>
                  </a:lnTo>
                  <a:lnTo>
                    <a:pt x="16318" y="10144"/>
                  </a:lnTo>
                  <a:lnTo>
                    <a:pt x="16536" y="9965"/>
                  </a:lnTo>
                  <a:lnTo>
                    <a:pt x="16728" y="9773"/>
                  </a:lnTo>
                  <a:lnTo>
                    <a:pt x="16907" y="9555"/>
                  </a:lnTo>
                  <a:lnTo>
                    <a:pt x="17061" y="9325"/>
                  </a:lnTo>
                  <a:lnTo>
                    <a:pt x="17202" y="9081"/>
                  </a:lnTo>
                  <a:lnTo>
                    <a:pt x="17317" y="8812"/>
                  </a:lnTo>
                  <a:lnTo>
                    <a:pt x="17407" y="8543"/>
                  </a:lnTo>
                  <a:lnTo>
                    <a:pt x="17471" y="8274"/>
                  </a:lnTo>
                  <a:lnTo>
                    <a:pt x="17509" y="7980"/>
                  </a:lnTo>
                  <a:lnTo>
                    <a:pt x="17522" y="7685"/>
                  </a:lnTo>
                  <a:lnTo>
                    <a:pt x="17522" y="7429"/>
                  </a:lnTo>
                  <a:lnTo>
                    <a:pt x="17483" y="7186"/>
                  </a:lnTo>
                  <a:lnTo>
                    <a:pt x="17445" y="6955"/>
                  </a:lnTo>
                  <a:lnTo>
                    <a:pt x="17381" y="6725"/>
                  </a:lnTo>
                  <a:lnTo>
                    <a:pt x="17291" y="6494"/>
                  </a:lnTo>
                  <a:lnTo>
                    <a:pt x="17202" y="6289"/>
                  </a:lnTo>
                  <a:lnTo>
                    <a:pt x="17086" y="6084"/>
                  </a:lnTo>
                  <a:lnTo>
                    <a:pt x="16958" y="5879"/>
                  </a:lnTo>
                  <a:lnTo>
                    <a:pt x="16817" y="5700"/>
                  </a:lnTo>
                  <a:lnTo>
                    <a:pt x="16664" y="5521"/>
                  </a:lnTo>
                  <a:lnTo>
                    <a:pt x="16497" y="5367"/>
                  </a:lnTo>
                  <a:lnTo>
                    <a:pt x="16318" y="5213"/>
                  </a:lnTo>
                  <a:lnTo>
                    <a:pt x="16126" y="5085"/>
                  </a:lnTo>
                  <a:lnTo>
                    <a:pt x="15921" y="4957"/>
                  </a:lnTo>
                  <a:lnTo>
                    <a:pt x="15716" y="4855"/>
                  </a:lnTo>
                  <a:lnTo>
                    <a:pt x="15498" y="4765"/>
                  </a:lnTo>
                  <a:lnTo>
                    <a:pt x="15549" y="4509"/>
                  </a:lnTo>
                  <a:lnTo>
                    <a:pt x="15562" y="4368"/>
                  </a:lnTo>
                  <a:lnTo>
                    <a:pt x="15575" y="4240"/>
                  </a:lnTo>
                  <a:lnTo>
                    <a:pt x="15562" y="4022"/>
                  </a:lnTo>
                  <a:lnTo>
                    <a:pt x="15524" y="3817"/>
                  </a:lnTo>
                  <a:lnTo>
                    <a:pt x="15473" y="3625"/>
                  </a:lnTo>
                  <a:lnTo>
                    <a:pt x="15409" y="3433"/>
                  </a:lnTo>
                  <a:lnTo>
                    <a:pt x="15319" y="3254"/>
                  </a:lnTo>
                  <a:lnTo>
                    <a:pt x="15216" y="3087"/>
                  </a:lnTo>
                  <a:lnTo>
                    <a:pt x="15101" y="2921"/>
                  </a:lnTo>
                  <a:lnTo>
                    <a:pt x="14973" y="2780"/>
                  </a:lnTo>
                  <a:lnTo>
                    <a:pt x="14819" y="2652"/>
                  </a:lnTo>
                  <a:lnTo>
                    <a:pt x="14666" y="2524"/>
                  </a:lnTo>
                  <a:lnTo>
                    <a:pt x="14499" y="2421"/>
                  </a:lnTo>
                  <a:lnTo>
                    <a:pt x="14307" y="2332"/>
                  </a:lnTo>
                  <a:lnTo>
                    <a:pt x="14128" y="2267"/>
                  </a:lnTo>
                  <a:lnTo>
                    <a:pt x="13923" y="2216"/>
                  </a:lnTo>
                  <a:lnTo>
                    <a:pt x="13718" y="2191"/>
                  </a:lnTo>
                  <a:lnTo>
                    <a:pt x="13513" y="2178"/>
                  </a:lnTo>
                  <a:lnTo>
                    <a:pt x="13359" y="2178"/>
                  </a:lnTo>
                  <a:lnTo>
                    <a:pt x="13193" y="2203"/>
                  </a:lnTo>
                  <a:lnTo>
                    <a:pt x="13052" y="2229"/>
                  </a:lnTo>
                  <a:lnTo>
                    <a:pt x="12898" y="2267"/>
                  </a:lnTo>
                  <a:lnTo>
                    <a:pt x="12757" y="2319"/>
                  </a:lnTo>
                  <a:lnTo>
                    <a:pt x="12616" y="2383"/>
                  </a:lnTo>
                  <a:lnTo>
                    <a:pt x="12488" y="2447"/>
                  </a:lnTo>
                  <a:lnTo>
                    <a:pt x="12360" y="2524"/>
                  </a:lnTo>
                  <a:lnTo>
                    <a:pt x="12245" y="2255"/>
                  </a:lnTo>
                  <a:lnTo>
                    <a:pt x="12104" y="1999"/>
                  </a:lnTo>
                  <a:lnTo>
                    <a:pt x="11950" y="1742"/>
                  </a:lnTo>
                  <a:lnTo>
                    <a:pt x="11784" y="1512"/>
                  </a:lnTo>
                  <a:lnTo>
                    <a:pt x="11592" y="1281"/>
                  </a:lnTo>
                  <a:lnTo>
                    <a:pt x="11387" y="1076"/>
                  </a:lnTo>
                  <a:lnTo>
                    <a:pt x="11169" y="884"/>
                  </a:lnTo>
                  <a:lnTo>
                    <a:pt x="10939" y="705"/>
                  </a:lnTo>
                  <a:lnTo>
                    <a:pt x="10695" y="551"/>
                  </a:lnTo>
                  <a:lnTo>
                    <a:pt x="10439" y="410"/>
                  </a:lnTo>
                  <a:lnTo>
                    <a:pt x="10170" y="295"/>
                  </a:lnTo>
                  <a:lnTo>
                    <a:pt x="9888" y="193"/>
                  </a:lnTo>
                  <a:lnTo>
                    <a:pt x="9594" y="103"/>
                  </a:lnTo>
                  <a:lnTo>
                    <a:pt x="9299" y="52"/>
                  </a:lnTo>
                  <a:lnTo>
                    <a:pt x="8992" y="13"/>
                  </a:lnTo>
                  <a:lnTo>
                    <a:pt x="8684" y="0"/>
                  </a:lnTo>
                  <a:close/>
                </a:path>
              </a:pathLst>
            </a:custGeom>
            <a:solidFill>
              <a:srgbClr val="EA4827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15;p36">
              <a:extLst>
                <a:ext uri="{FF2B5EF4-FFF2-40B4-BE49-F238E27FC236}">
                  <a16:creationId xmlns:a16="http://schemas.microsoft.com/office/drawing/2014/main" id="{69A847FF-B300-26DF-8223-671AF75ACF29}"/>
                </a:ext>
              </a:extLst>
            </p:cNvPr>
            <p:cNvSpPr/>
            <p:nvPr/>
          </p:nvSpPr>
          <p:spPr>
            <a:xfrm>
              <a:off x="4997587" y="2167477"/>
              <a:ext cx="359960" cy="250074"/>
            </a:xfrm>
            <a:custGeom>
              <a:avLst/>
              <a:gdLst/>
              <a:ahLst/>
              <a:cxnLst/>
              <a:rect l="l" t="t" r="r" b="b"/>
              <a:pathLst>
                <a:path w="6712" h="4663" extrusionOk="0">
                  <a:moveTo>
                    <a:pt x="0" y="0"/>
                  </a:moveTo>
                  <a:lnTo>
                    <a:pt x="0" y="4662"/>
                  </a:lnTo>
                  <a:lnTo>
                    <a:pt x="6712" y="4662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FFA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7;p36">
              <a:extLst>
                <a:ext uri="{FF2B5EF4-FFF2-40B4-BE49-F238E27FC236}">
                  <a16:creationId xmlns:a16="http://schemas.microsoft.com/office/drawing/2014/main" id="{AE7C6C99-1DEE-2083-0933-BA0E938AA45B}"/>
                </a:ext>
              </a:extLst>
            </p:cNvPr>
            <p:cNvSpPr/>
            <p:nvPr/>
          </p:nvSpPr>
          <p:spPr>
            <a:xfrm>
              <a:off x="4987988" y="3020546"/>
              <a:ext cx="324940" cy="208886"/>
            </a:xfrm>
            <a:custGeom>
              <a:avLst/>
              <a:gdLst/>
              <a:ahLst/>
              <a:cxnLst/>
              <a:rect l="l" t="t" r="r" b="b"/>
              <a:pathLst>
                <a:path w="6059" h="3895" extrusionOk="0">
                  <a:moveTo>
                    <a:pt x="0" y="1"/>
                  </a:moveTo>
                  <a:lnTo>
                    <a:pt x="0" y="3894"/>
                  </a:lnTo>
                  <a:lnTo>
                    <a:pt x="6058" y="3894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C9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5CAE52E-685F-AB27-8DB5-83BD4B097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3"/>
          <a:stretch/>
        </p:blipFill>
        <p:spPr>
          <a:xfrm>
            <a:off x="5133555" y="1163301"/>
            <a:ext cx="3436065" cy="18912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D0397-C9DF-E463-548C-AA9327B0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28" b="1"/>
          <a:stretch/>
        </p:blipFill>
        <p:spPr>
          <a:xfrm>
            <a:off x="5219247" y="3297181"/>
            <a:ext cx="3350373" cy="18463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7D1BE3-4DD6-097B-A13B-98CAFD619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28"/>
          <a:stretch/>
        </p:blipFill>
        <p:spPr>
          <a:xfrm>
            <a:off x="708030" y="3252021"/>
            <a:ext cx="3350373" cy="1846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0C597C2-87A4-D313-3150-61EEB95F1B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28"/>
          <a:stretch/>
        </p:blipFill>
        <p:spPr>
          <a:xfrm>
            <a:off x="708030" y="1205524"/>
            <a:ext cx="3436065" cy="189354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A27F1A-818F-67B5-5AB6-E2E465B6C08C}"/>
              </a:ext>
            </a:extLst>
          </p:cNvPr>
          <p:cNvCxnSpPr/>
          <p:nvPr/>
        </p:nvCxnSpPr>
        <p:spPr>
          <a:xfrm>
            <a:off x="4692250" y="1950021"/>
            <a:ext cx="0" cy="21971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5365F1-0798-DA7E-D6BA-84ADB47FAE87}"/>
              </a:ext>
            </a:extLst>
          </p:cNvPr>
          <p:cNvCxnSpPr>
            <a:cxnSpLocks/>
          </p:cNvCxnSpPr>
          <p:nvPr/>
        </p:nvCxnSpPr>
        <p:spPr>
          <a:xfrm flipH="1">
            <a:off x="3835347" y="3099067"/>
            <a:ext cx="16995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: </a:t>
            </a:r>
            <a:r>
              <a:rPr lang="en" err="1"/>
              <a:t>KMeans</a:t>
            </a:r>
            <a:endParaRPr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23</a:t>
            </a:r>
          </a:p>
        </p:txBody>
      </p:sp>
      <p:sp>
        <p:nvSpPr>
          <p:cNvPr id="7" name="Google Shape;591;p21">
            <a:extLst>
              <a:ext uri="{FF2B5EF4-FFF2-40B4-BE49-F238E27FC236}">
                <a16:creationId xmlns:a16="http://schemas.microsoft.com/office/drawing/2014/main" id="{AFF36DBC-DA6F-07EC-113A-F9C92B39EC09}"/>
              </a:ext>
            </a:extLst>
          </p:cNvPr>
          <p:cNvSpPr/>
          <p:nvPr/>
        </p:nvSpPr>
        <p:spPr>
          <a:xfrm>
            <a:off x="335603" y="87769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630;p21">
            <a:extLst>
              <a:ext uri="{FF2B5EF4-FFF2-40B4-BE49-F238E27FC236}">
                <a16:creationId xmlns:a16="http://schemas.microsoft.com/office/drawing/2014/main" id="{392B639D-960F-0254-58E9-F8D21DA3F1AD}"/>
              </a:ext>
            </a:extLst>
          </p:cNvPr>
          <p:cNvSpPr txBox="1"/>
          <p:nvPr/>
        </p:nvSpPr>
        <p:spPr>
          <a:xfrm>
            <a:off x="504292" y="89316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LDA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5B96708-AFE8-DA9A-2A9A-6481DFCF6B88}"/>
              </a:ext>
            </a:extLst>
          </p:cNvPr>
          <p:cNvCxnSpPr/>
          <p:nvPr/>
        </p:nvCxnSpPr>
        <p:spPr>
          <a:xfrm>
            <a:off x="3231004" y="1797619"/>
            <a:ext cx="0" cy="21971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3F76D7-B8E4-560B-A06E-386610F8C270}"/>
              </a:ext>
            </a:extLst>
          </p:cNvPr>
          <p:cNvGrpSpPr/>
          <p:nvPr/>
        </p:nvGrpSpPr>
        <p:grpSpPr>
          <a:xfrm>
            <a:off x="2629149" y="842515"/>
            <a:ext cx="574860" cy="371400"/>
            <a:chOff x="3713832" y="2167477"/>
            <a:chExt cx="1643715" cy="1061955"/>
          </a:xfrm>
        </p:grpSpPr>
        <p:sp>
          <p:nvSpPr>
            <p:cNvPr id="123" name="Google Shape;1804;p36">
              <a:extLst>
                <a:ext uri="{FF2B5EF4-FFF2-40B4-BE49-F238E27FC236}">
                  <a16:creationId xmlns:a16="http://schemas.microsoft.com/office/drawing/2014/main" id="{E4D24801-FC38-974D-DD5C-8A096124D5C2}"/>
                </a:ext>
              </a:extLst>
            </p:cNvPr>
            <p:cNvSpPr/>
            <p:nvPr/>
          </p:nvSpPr>
          <p:spPr>
            <a:xfrm>
              <a:off x="4672707" y="2905191"/>
              <a:ext cx="341404" cy="245943"/>
            </a:xfrm>
            <a:custGeom>
              <a:avLst/>
              <a:gdLst/>
              <a:ahLst/>
              <a:cxnLst/>
              <a:rect l="l" t="t" r="r" b="b"/>
              <a:pathLst>
                <a:path w="6366" h="4586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97"/>
                  </a:lnTo>
                  <a:lnTo>
                    <a:pt x="0" y="487"/>
                  </a:lnTo>
                  <a:lnTo>
                    <a:pt x="0" y="4099"/>
                  </a:lnTo>
                  <a:lnTo>
                    <a:pt x="13" y="4201"/>
                  </a:lnTo>
                  <a:lnTo>
                    <a:pt x="39" y="4291"/>
                  </a:lnTo>
                  <a:lnTo>
                    <a:pt x="90" y="4368"/>
                  </a:lnTo>
                  <a:lnTo>
                    <a:pt x="141" y="4444"/>
                  </a:lnTo>
                  <a:lnTo>
                    <a:pt x="218" y="4496"/>
                  </a:lnTo>
                  <a:lnTo>
                    <a:pt x="295" y="4547"/>
                  </a:lnTo>
                  <a:lnTo>
                    <a:pt x="384" y="4573"/>
                  </a:lnTo>
                  <a:lnTo>
                    <a:pt x="487" y="4585"/>
                  </a:lnTo>
                  <a:lnTo>
                    <a:pt x="5879" y="4585"/>
                  </a:lnTo>
                  <a:lnTo>
                    <a:pt x="5981" y="4573"/>
                  </a:lnTo>
                  <a:lnTo>
                    <a:pt x="6071" y="4547"/>
                  </a:lnTo>
                  <a:lnTo>
                    <a:pt x="6148" y="4496"/>
                  </a:lnTo>
                  <a:lnTo>
                    <a:pt x="6225" y="4444"/>
                  </a:lnTo>
                  <a:lnTo>
                    <a:pt x="6289" y="4368"/>
                  </a:lnTo>
                  <a:lnTo>
                    <a:pt x="6327" y="4291"/>
                  </a:lnTo>
                  <a:lnTo>
                    <a:pt x="6353" y="4201"/>
                  </a:lnTo>
                  <a:lnTo>
                    <a:pt x="6366" y="4099"/>
                  </a:lnTo>
                  <a:lnTo>
                    <a:pt x="6353" y="3996"/>
                  </a:lnTo>
                  <a:lnTo>
                    <a:pt x="6327" y="3907"/>
                  </a:lnTo>
                  <a:lnTo>
                    <a:pt x="6289" y="3830"/>
                  </a:lnTo>
                  <a:lnTo>
                    <a:pt x="6225" y="3753"/>
                  </a:lnTo>
                  <a:lnTo>
                    <a:pt x="6148" y="3689"/>
                  </a:lnTo>
                  <a:lnTo>
                    <a:pt x="6071" y="3650"/>
                  </a:lnTo>
                  <a:lnTo>
                    <a:pt x="5981" y="3625"/>
                  </a:lnTo>
                  <a:lnTo>
                    <a:pt x="5879" y="3612"/>
                  </a:lnTo>
                  <a:lnTo>
                    <a:pt x="974" y="3612"/>
                  </a:lnTo>
                  <a:lnTo>
                    <a:pt x="974" y="487"/>
                  </a:lnTo>
                  <a:lnTo>
                    <a:pt x="961" y="397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6" y="90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05;p36">
              <a:extLst>
                <a:ext uri="{FF2B5EF4-FFF2-40B4-BE49-F238E27FC236}">
                  <a16:creationId xmlns:a16="http://schemas.microsoft.com/office/drawing/2014/main" id="{6424E297-D37B-EDC8-D348-3A54E493A737}"/>
                </a:ext>
              </a:extLst>
            </p:cNvPr>
            <p:cNvSpPr/>
            <p:nvPr/>
          </p:nvSpPr>
          <p:spPr>
            <a:xfrm>
              <a:off x="4647984" y="2235478"/>
              <a:ext cx="375780" cy="155256"/>
            </a:xfrm>
            <a:custGeom>
              <a:avLst/>
              <a:gdLst/>
              <a:ahLst/>
              <a:cxnLst/>
              <a:rect l="l" t="t" r="r" b="b"/>
              <a:pathLst>
                <a:path w="7007" h="2895" extrusionOk="0">
                  <a:moveTo>
                    <a:pt x="2318" y="0"/>
                  </a:moveTo>
                  <a:lnTo>
                    <a:pt x="2229" y="26"/>
                  </a:lnTo>
                  <a:lnTo>
                    <a:pt x="2139" y="77"/>
                  </a:lnTo>
                  <a:lnTo>
                    <a:pt x="2075" y="141"/>
                  </a:lnTo>
                  <a:lnTo>
                    <a:pt x="141" y="2062"/>
                  </a:lnTo>
                  <a:lnTo>
                    <a:pt x="77" y="2139"/>
                  </a:lnTo>
                  <a:lnTo>
                    <a:pt x="39" y="2229"/>
                  </a:lnTo>
                  <a:lnTo>
                    <a:pt x="0" y="2319"/>
                  </a:lnTo>
                  <a:lnTo>
                    <a:pt x="0" y="2408"/>
                  </a:lnTo>
                  <a:lnTo>
                    <a:pt x="0" y="2498"/>
                  </a:lnTo>
                  <a:lnTo>
                    <a:pt x="39" y="2588"/>
                  </a:lnTo>
                  <a:lnTo>
                    <a:pt x="77" y="2677"/>
                  </a:lnTo>
                  <a:lnTo>
                    <a:pt x="141" y="2754"/>
                  </a:lnTo>
                  <a:lnTo>
                    <a:pt x="218" y="2818"/>
                  </a:lnTo>
                  <a:lnTo>
                    <a:pt x="295" y="2857"/>
                  </a:lnTo>
                  <a:lnTo>
                    <a:pt x="384" y="2882"/>
                  </a:lnTo>
                  <a:lnTo>
                    <a:pt x="487" y="2895"/>
                  </a:lnTo>
                  <a:lnTo>
                    <a:pt x="576" y="2882"/>
                  </a:lnTo>
                  <a:lnTo>
                    <a:pt x="666" y="2857"/>
                  </a:lnTo>
                  <a:lnTo>
                    <a:pt x="743" y="2818"/>
                  </a:lnTo>
                  <a:lnTo>
                    <a:pt x="820" y="2754"/>
                  </a:lnTo>
                  <a:lnTo>
                    <a:pt x="2613" y="961"/>
                  </a:lnTo>
                  <a:lnTo>
                    <a:pt x="6609" y="961"/>
                  </a:lnTo>
                  <a:lnTo>
                    <a:pt x="6699" y="923"/>
                  </a:lnTo>
                  <a:lnTo>
                    <a:pt x="6788" y="884"/>
                  </a:lnTo>
                  <a:lnTo>
                    <a:pt x="6852" y="820"/>
                  </a:lnTo>
                  <a:lnTo>
                    <a:pt x="6916" y="756"/>
                  </a:lnTo>
                  <a:lnTo>
                    <a:pt x="6968" y="666"/>
                  </a:lnTo>
                  <a:lnTo>
                    <a:pt x="6993" y="577"/>
                  </a:lnTo>
                  <a:lnTo>
                    <a:pt x="7006" y="487"/>
                  </a:lnTo>
                  <a:lnTo>
                    <a:pt x="6993" y="385"/>
                  </a:lnTo>
                  <a:lnTo>
                    <a:pt x="6968" y="295"/>
                  </a:lnTo>
                  <a:lnTo>
                    <a:pt x="6916" y="205"/>
                  </a:lnTo>
                  <a:lnTo>
                    <a:pt x="6852" y="141"/>
                  </a:lnTo>
                  <a:lnTo>
                    <a:pt x="6788" y="77"/>
                  </a:lnTo>
                  <a:lnTo>
                    <a:pt x="6699" y="39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06;p36">
              <a:extLst>
                <a:ext uri="{FF2B5EF4-FFF2-40B4-BE49-F238E27FC236}">
                  <a16:creationId xmlns:a16="http://schemas.microsoft.com/office/drawing/2014/main" id="{C1422349-05AC-6C55-E332-6FC3711D98DF}"/>
                </a:ext>
              </a:extLst>
            </p:cNvPr>
            <p:cNvSpPr/>
            <p:nvPr/>
          </p:nvSpPr>
          <p:spPr>
            <a:xfrm>
              <a:off x="3737161" y="2419531"/>
              <a:ext cx="341458" cy="330463"/>
            </a:xfrm>
            <a:custGeom>
              <a:avLst/>
              <a:gdLst/>
              <a:ahLst/>
              <a:cxnLst/>
              <a:rect l="l" t="t" r="r" b="b"/>
              <a:pathLst>
                <a:path w="6367" h="6162" extrusionOk="0">
                  <a:moveTo>
                    <a:pt x="3088" y="1"/>
                  </a:moveTo>
                  <a:lnTo>
                    <a:pt x="2985" y="14"/>
                  </a:lnTo>
                  <a:lnTo>
                    <a:pt x="2896" y="39"/>
                  </a:lnTo>
                  <a:lnTo>
                    <a:pt x="2819" y="91"/>
                  </a:lnTo>
                  <a:lnTo>
                    <a:pt x="2742" y="155"/>
                  </a:lnTo>
                  <a:lnTo>
                    <a:pt x="2678" y="219"/>
                  </a:lnTo>
                  <a:lnTo>
                    <a:pt x="2639" y="308"/>
                  </a:lnTo>
                  <a:lnTo>
                    <a:pt x="2614" y="398"/>
                  </a:lnTo>
                  <a:lnTo>
                    <a:pt x="2601" y="488"/>
                  </a:lnTo>
                  <a:lnTo>
                    <a:pt x="2601" y="1320"/>
                  </a:lnTo>
                  <a:lnTo>
                    <a:pt x="488" y="1320"/>
                  </a:lnTo>
                  <a:lnTo>
                    <a:pt x="385" y="1333"/>
                  </a:lnTo>
                  <a:lnTo>
                    <a:pt x="296" y="1359"/>
                  </a:lnTo>
                  <a:lnTo>
                    <a:pt x="206" y="1410"/>
                  </a:lnTo>
                  <a:lnTo>
                    <a:pt x="142" y="1461"/>
                  </a:lnTo>
                  <a:lnTo>
                    <a:pt x="78" y="1538"/>
                  </a:lnTo>
                  <a:lnTo>
                    <a:pt x="39" y="1615"/>
                  </a:lnTo>
                  <a:lnTo>
                    <a:pt x="1" y="1717"/>
                  </a:lnTo>
                  <a:lnTo>
                    <a:pt x="1" y="1807"/>
                  </a:lnTo>
                  <a:lnTo>
                    <a:pt x="1" y="4163"/>
                  </a:lnTo>
                  <a:lnTo>
                    <a:pt x="1" y="4253"/>
                  </a:lnTo>
                  <a:lnTo>
                    <a:pt x="39" y="4343"/>
                  </a:lnTo>
                  <a:lnTo>
                    <a:pt x="78" y="4432"/>
                  </a:lnTo>
                  <a:lnTo>
                    <a:pt x="142" y="4496"/>
                  </a:lnTo>
                  <a:lnTo>
                    <a:pt x="206" y="4561"/>
                  </a:lnTo>
                  <a:lnTo>
                    <a:pt x="296" y="4599"/>
                  </a:lnTo>
                  <a:lnTo>
                    <a:pt x="385" y="4637"/>
                  </a:lnTo>
                  <a:lnTo>
                    <a:pt x="1141" y="4637"/>
                  </a:lnTo>
                  <a:lnTo>
                    <a:pt x="1141" y="5675"/>
                  </a:lnTo>
                  <a:lnTo>
                    <a:pt x="1154" y="5777"/>
                  </a:lnTo>
                  <a:lnTo>
                    <a:pt x="1179" y="5867"/>
                  </a:lnTo>
                  <a:lnTo>
                    <a:pt x="1218" y="5957"/>
                  </a:lnTo>
                  <a:lnTo>
                    <a:pt x="1282" y="6021"/>
                  </a:lnTo>
                  <a:lnTo>
                    <a:pt x="1359" y="6085"/>
                  </a:lnTo>
                  <a:lnTo>
                    <a:pt x="1435" y="6123"/>
                  </a:lnTo>
                  <a:lnTo>
                    <a:pt x="1525" y="6162"/>
                  </a:lnTo>
                  <a:lnTo>
                    <a:pt x="5982" y="6162"/>
                  </a:lnTo>
                  <a:lnTo>
                    <a:pt x="6072" y="6123"/>
                  </a:lnTo>
                  <a:lnTo>
                    <a:pt x="6162" y="6085"/>
                  </a:lnTo>
                  <a:lnTo>
                    <a:pt x="6226" y="6021"/>
                  </a:lnTo>
                  <a:lnTo>
                    <a:pt x="6290" y="5957"/>
                  </a:lnTo>
                  <a:lnTo>
                    <a:pt x="6328" y="5867"/>
                  </a:lnTo>
                  <a:lnTo>
                    <a:pt x="6354" y="5777"/>
                  </a:lnTo>
                  <a:lnTo>
                    <a:pt x="6366" y="5675"/>
                  </a:lnTo>
                  <a:lnTo>
                    <a:pt x="6354" y="5585"/>
                  </a:lnTo>
                  <a:lnTo>
                    <a:pt x="6328" y="5496"/>
                  </a:lnTo>
                  <a:lnTo>
                    <a:pt x="6290" y="5406"/>
                  </a:lnTo>
                  <a:lnTo>
                    <a:pt x="6226" y="5342"/>
                  </a:lnTo>
                  <a:lnTo>
                    <a:pt x="6162" y="5278"/>
                  </a:lnTo>
                  <a:lnTo>
                    <a:pt x="6072" y="5239"/>
                  </a:lnTo>
                  <a:lnTo>
                    <a:pt x="5982" y="5201"/>
                  </a:lnTo>
                  <a:lnTo>
                    <a:pt x="2114" y="5201"/>
                  </a:lnTo>
                  <a:lnTo>
                    <a:pt x="2114" y="4163"/>
                  </a:lnTo>
                  <a:lnTo>
                    <a:pt x="2101" y="4061"/>
                  </a:lnTo>
                  <a:lnTo>
                    <a:pt x="2076" y="3971"/>
                  </a:lnTo>
                  <a:lnTo>
                    <a:pt x="2025" y="3882"/>
                  </a:lnTo>
                  <a:lnTo>
                    <a:pt x="1973" y="3818"/>
                  </a:lnTo>
                  <a:lnTo>
                    <a:pt x="1896" y="3754"/>
                  </a:lnTo>
                  <a:lnTo>
                    <a:pt x="1820" y="3715"/>
                  </a:lnTo>
                  <a:lnTo>
                    <a:pt x="1717" y="3677"/>
                  </a:lnTo>
                  <a:lnTo>
                    <a:pt x="962" y="3677"/>
                  </a:lnTo>
                  <a:lnTo>
                    <a:pt x="962" y="2294"/>
                  </a:lnTo>
                  <a:lnTo>
                    <a:pt x="3088" y="2294"/>
                  </a:lnTo>
                  <a:lnTo>
                    <a:pt x="3177" y="2281"/>
                  </a:lnTo>
                  <a:lnTo>
                    <a:pt x="3280" y="2255"/>
                  </a:lnTo>
                  <a:lnTo>
                    <a:pt x="3357" y="2217"/>
                  </a:lnTo>
                  <a:lnTo>
                    <a:pt x="3433" y="2153"/>
                  </a:lnTo>
                  <a:lnTo>
                    <a:pt x="3485" y="2076"/>
                  </a:lnTo>
                  <a:lnTo>
                    <a:pt x="3536" y="1999"/>
                  </a:lnTo>
                  <a:lnTo>
                    <a:pt x="3562" y="1909"/>
                  </a:lnTo>
                  <a:lnTo>
                    <a:pt x="3574" y="1807"/>
                  </a:lnTo>
                  <a:lnTo>
                    <a:pt x="3574" y="488"/>
                  </a:lnTo>
                  <a:lnTo>
                    <a:pt x="3562" y="398"/>
                  </a:lnTo>
                  <a:lnTo>
                    <a:pt x="3536" y="308"/>
                  </a:lnTo>
                  <a:lnTo>
                    <a:pt x="3485" y="219"/>
                  </a:lnTo>
                  <a:lnTo>
                    <a:pt x="3433" y="155"/>
                  </a:lnTo>
                  <a:lnTo>
                    <a:pt x="3357" y="91"/>
                  </a:lnTo>
                  <a:lnTo>
                    <a:pt x="3280" y="39"/>
                  </a:lnTo>
                  <a:lnTo>
                    <a:pt x="3177" y="1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13;p36">
              <a:extLst>
                <a:ext uri="{FF2B5EF4-FFF2-40B4-BE49-F238E27FC236}">
                  <a16:creationId xmlns:a16="http://schemas.microsoft.com/office/drawing/2014/main" id="{7B8639F5-0997-ECC2-E62A-0F3FB93514D7}"/>
                </a:ext>
              </a:extLst>
            </p:cNvPr>
            <p:cNvSpPr/>
            <p:nvPr/>
          </p:nvSpPr>
          <p:spPr>
            <a:xfrm>
              <a:off x="3713832" y="2218317"/>
              <a:ext cx="298179" cy="227388"/>
            </a:xfrm>
            <a:custGeom>
              <a:avLst/>
              <a:gdLst/>
              <a:ahLst/>
              <a:cxnLst/>
              <a:rect l="l" t="t" r="r" b="b"/>
              <a:pathLst>
                <a:path w="5560" h="4240" extrusionOk="0">
                  <a:moveTo>
                    <a:pt x="0" y="0"/>
                  </a:moveTo>
                  <a:lnTo>
                    <a:pt x="0" y="4240"/>
                  </a:lnTo>
                  <a:lnTo>
                    <a:pt x="5559" y="4240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70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14;p36">
              <a:extLst>
                <a:ext uri="{FF2B5EF4-FFF2-40B4-BE49-F238E27FC236}">
                  <a16:creationId xmlns:a16="http://schemas.microsoft.com/office/drawing/2014/main" id="{E7BF109D-AA99-B340-32F2-46BAD3022EBD}"/>
                </a:ext>
              </a:extLst>
            </p:cNvPr>
            <p:cNvSpPr/>
            <p:nvPr/>
          </p:nvSpPr>
          <p:spPr>
            <a:xfrm>
              <a:off x="4052441" y="2295918"/>
              <a:ext cx="939691" cy="798218"/>
            </a:xfrm>
            <a:custGeom>
              <a:avLst/>
              <a:gdLst/>
              <a:ahLst/>
              <a:cxnLst/>
              <a:rect l="l" t="t" r="r" b="b"/>
              <a:pathLst>
                <a:path w="17522" h="14884" extrusionOk="0">
                  <a:moveTo>
                    <a:pt x="8684" y="0"/>
                  </a:moveTo>
                  <a:lnTo>
                    <a:pt x="8377" y="13"/>
                  </a:lnTo>
                  <a:lnTo>
                    <a:pt x="8082" y="52"/>
                  </a:lnTo>
                  <a:lnTo>
                    <a:pt x="7788" y="103"/>
                  </a:lnTo>
                  <a:lnTo>
                    <a:pt x="7506" y="180"/>
                  </a:lnTo>
                  <a:lnTo>
                    <a:pt x="7224" y="282"/>
                  </a:lnTo>
                  <a:lnTo>
                    <a:pt x="6955" y="398"/>
                  </a:lnTo>
                  <a:lnTo>
                    <a:pt x="6712" y="538"/>
                  </a:lnTo>
                  <a:lnTo>
                    <a:pt x="6469" y="692"/>
                  </a:lnTo>
                  <a:lnTo>
                    <a:pt x="6238" y="859"/>
                  </a:lnTo>
                  <a:lnTo>
                    <a:pt x="6020" y="1038"/>
                  </a:lnTo>
                  <a:lnTo>
                    <a:pt x="5815" y="1243"/>
                  </a:lnTo>
                  <a:lnTo>
                    <a:pt x="5623" y="1461"/>
                  </a:lnTo>
                  <a:lnTo>
                    <a:pt x="5444" y="1691"/>
                  </a:lnTo>
                  <a:lnTo>
                    <a:pt x="5290" y="1934"/>
                  </a:lnTo>
                  <a:lnTo>
                    <a:pt x="5149" y="2178"/>
                  </a:lnTo>
                  <a:lnTo>
                    <a:pt x="5034" y="2447"/>
                  </a:lnTo>
                  <a:lnTo>
                    <a:pt x="4906" y="2370"/>
                  </a:lnTo>
                  <a:lnTo>
                    <a:pt x="4778" y="2293"/>
                  </a:lnTo>
                  <a:lnTo>
                    <a:pt x="4637" y="2229"/>
                  </a:lnTo>
                  <a:lnTo>
                    <a:pt x="4483" y="2178"/>
                  </a:lnTo>
                  <a:lnTo>
                    <a:pt x="4343" y="2139"/>
                  </a:lnTo>
                  <a:lnTo>
                    <a:pt x="4189" y="2101"/>
                  </a:lnTo>
                  <a:lnTo>
                    <a:pt x="4022" y="2088"/>
                  </a:lnTo>
                  <a:lnTo>
                    <a:pt x="3869" y="2075"/>
                  </a:lnTo>
                  <a:lnTo>
                    <a:pt x="3651" y="2088"/>
                  </a:lnTo>
                  <a:lnTo>
                    <a:pt x="3446" y="2127"/>
                  </a:lnTo>
                  <a:lnTo>
                    <a:pt x="3254" y="2178"/>
                  </a:lnTo>
                  <a:lnTo>
                    <a:pt x="3062" y="2242"/>
                  </a:lnTo>
                  <a:lnTo>
                    <a:pt x="2882" y="2332"/>
                  </a:lnTo>
                  <a:lnTo>
                    <a:pt x="2716" y="2434"/>
                  </a:lnTo>
                  <a:lnTo>
                    <a:pt x="2562" y="2549"/>
                  </a:lnTo>
                  <a:lnTo>
                    <a:pt x="2409" y="2690"/>
                  </a:lnTo>
                  <a:lnTo>
                    <a:pt x="2281" y="2831"/>
                  </a:lnTo>
                  <a:lnTo>
                    <a:pt x="2165" y="2985"/>
                  </a:lnTo>
                  <a:lnTo>
                    <a:pt x="2050" y="3164"/>
                  </a:lnTo>
                  <a:lnTo>
                    <a:pt x="1973" y="3343"/>
                  </a:lnTo>
                  <a:lnTo>
                    <a:pt x="1896" y="3523"/>
                  </a:lnTo>
                  <a:lnTo>
                    <a:pt x="1845" y="3728"/>
                  </a:lnTo>
                  <a:lnTo>
                    <a:pt x="1819" y="3933"/>
                  </a:lnTo>
                  <a:lnTo>
                    <a:pt x="1807" y="4137"/>
                  </a:lnTo>
                  <a:lnTo>
                    <a:pt x="1819" y="4317"/>
                  </a:lnTo>
                  <a:lnTo>
                    <a:pt x="1845" y="4483"/>
                  </a:lnTo>
                  <a:lnTo>
                    <a:pt x="1883" y="4650"/>
                  </a:lnTo>
                  <a:lnTo>
                    <a:pt x="1922" y="4803"/>
                  </a:lnTo>
                  <a:lnTo>
                    <a:pt x="1717" y="4893"/>
                  </a:lnTo>
                  <a:lnTo>
                    <a:pt x="1525" y="5008"/>
                  </a:lnTo>
                  <a:lnTo>
                    <a:pt x="1333" y="5136"/>
                  </a:lnTo>
                  <a:lnTo>
                    <a:pt x="1153" y="5265"/>
                  </a:lnTo>
                  <a:lnTo>
                    <a:pt x="987" y="5418"/>
                  </a:lnTo>
                  <a:lnTo>
                    <a:pt x="820" y="5572"/>
                  </a:lnTo>
                  <a:lnTo>
                    <a:pt x="680" y="5751"/>
                  </a:lnTo>
                  <a:lnTo>
                    <a:pt x="539" y="5931"/>
                  </a:lnTo>
                  <a:lnTo>
                    <a:pt x="423" y="6123"/>
                  </a:lnTo>
                  <a:lnTo>
                    <a:pt x="321" y="6328"/>
                  </a:lnTo>
                  <a:lnTo>
                    <a:pt x="218" y="6533"/>
                  </a:lnTo>
                  <a:lnTo>
                    <a:pt x="142" y="6750"/>
                  </a:lnTo>
                  <a:lnTo>
                    <a:pt x="90" y="6981"/>
                  </a:lnTo>
                  <a:lnTo>
                    <a:pt x="39" y="7211"/>
                  </a:lnTo>
                  <a:lnTo>
                    <a:pt x="14" y="7442"/>
                  </a:lnTo>
                  <a:lnTo>
                    <a:pt x="1" y="7685"/>
                  </a:lnTo>
                  <a:lnTo>
                    <a:pt x="14" y="7916"/>
                  </a:lnTo>
                  <a:lnTo>
                    <a:pt x="39" y="8159"/>
                  </a:lnTo>
                  <a:lnTo>
                    <a:pt x="78" y="8377"/>
                  </a:lnTo>
                  <a:lnTo>
                    <a:pt x="142" y="8607"/>
                  </a:lnTo>
                  <a:lnTo>
                    <a:pt x="218" y="8812"/>
                  </a:lnTo>
                  <a:lnTo>
                    <a:pt x="308" y="9030"/>
                  </a:lnTo>
                  <a:lnTo>
                    <a:pt x="411" y="9222"/>
                  </a:lnTo>
                  <a:lnTo>
                    <a:pt x="526" y="9414"/>
                  </a:lnTo>
                  <a:lnTo>
                    <a:pt x="667" y="9594"/>
                  </a:lnTo>
                  <a:lnTo>
                    <a:pt x="808" y="9760"/>
                  </a:lnTo>
                  <a:lnTo>
                    <a:pt x="961" y="9927"/>
                  </a:lnTo>
                  <a:lnTo>
                    <a:pt x="1128" y="10080"/>
                  </a:lnTo>
                  <a:lnTo>
                    <a:pt x="1307" y="10208"/>
                  </a:lnTo>
                  <a:lnTo>
                    <a:pt x="1486" y="10336"/>
                  </a:lnTo>
                  <a:lnTo>
                    <a:pt x="1679" y="10452"/>
                  </a:lnTo>
                  <a:lnTo>
                    <a:pt x="1883" y="10541"/>
                  </a:lnTo>
                  <a:lnTo>
                    <a:pt x="1858" y="10669"/>
                  </a:lnTo>
                  <a:lnTo>
                    <a:pt x="1832" y="10810"/>
                  </a:lnTo>
                  <a:lnTo>
                    <a:pt x="1819" y="10938"/>
                  </a:lnTo>
                  <a:lnTo>
                    <a:pt x="1807" y="11079"/>
                  </a:lnTo>
                  <a:lnTo>
                    <a:pt x="1819" y="11284"/>
                  </a:lnTo>
                  <a:lnTo>
                    <a:pt x="1845" y="11489"/>
                  </a:lnTo>
                  <a:lnTo>
                    <a:pt x="1896" y="11694"/>
                  </a:lnTo>
                  <a:lnTo>
                    <a:pt x="1973" y="11873"/>
                  </a:lnTo>
                  <a:lnTo>
                    <a:pt x="2050" y="12066"/>
                  </a:lnTo>
                  <a:lnTo>
                    <a:pt x="2165" y="12232"/>
                  </a:lnTo>
                  <a:lnTo>
                    <a:pt x="2281" y="12386"/>
                  </a:lnTo>
                  <a:lnTo>
                    <a:pt x="2409" y="12539"/>
                  </a:lnTo>
                  <a:lnTo>
                    <a:pt x="2562" y="12668"/>
                  </a:lnTo>
                  <a:lnTo>
                    <a:pt x="2716" y="12783"/>
                  </a:lnTo>
                  <a:lnTo>
                    <a:pt x="2882" y="12885"/>
                  </a:lnTo>
                  <a:lnTo>
                    <a:pt x="3062" y="12975"/>
                  </a:lnTo>
                  <a:lnTo>
                    <a:pt x="3254" y="13039"/>
                  </a:lnTo>
                  <a:lnTo>
                    <a:pt x="3446" y="13090"/>
                  </a:lnTo>
                  <a:lnTo>
                    <a:pt x="3651" y="13129"/>
                  </a:lnTo>
                  <a:lnTo>
                    <a:pt x="3869" y="13141"/>
                  </a:lnTo>
                  <a:lnTo>
                    <a:pt x="4022" y="13129"/>
                  </a:lnTo>
                  <a:lnTo>
                    <a:pt x="4176" y="13103"/>
                  </a:lnTo>
                  <a:lnTo>
                    <a:pt x="4330" y="13077"/>
                  </a:lnTo>
                  <a:lnTo>
                    <a:pt x="4471" y="13039"/>
                  </a:lnTo>
                  <a:lnTo>
                    <a:pt x="4548" y="13231"/>
                  </a:lnTo>
                  <a:lnTo>
                    <a:pt x="4637" y="13423"/>
                  </a:lnTo>
                  <a:lnTo>
                    <a:pt x="4752" y="13602"/>
                  </a:lnTo>
                  <a:lnTo>
                    <a:pt x="4868" y="13782"/>
                  </a:lnTo>
                  <a:lnTo>
                    <a:pt x="4996" y="13935"/>
                  </a:lnTo>
                  <a:lnTo>
                    <a:pt x="5137" y="14089"/>
                  </a:lnTo>
                  <a:lnTo>
                    <a:pt x="5290" y="14230"/>
                  </a:lnTo>
                  <a:lnTo>
                    <a:pt x="5457" y="14358"/>
                  </a:lnTo>
                  <a:lnTo>
                    <a:pt x="5623" y="14473"/>
                  </a:lnTo>
                  <a:lnTo>
                    <a:pt x="5815" y="14576"/>
                  </a:lnTo>
                  <a:lnTo>
                    <a:pt x="6008" y="14666"/>
                  </a:lnTo>
                  <a:lnTo>
                    <a:pt x="6200" y="14742"/>
                  </a:lnTo>
                  <a:lnTo>
                    <a:pt x="6405" y="14806"/>
                  </a:lnTo>
                  <a:lnTo>
                    <a:pt x="6622" y="14845"/>
                  </a:lnTo>
                  <a:lnTo>
                    <a:pt x="6840" y="14870"/>
                  </a:lnTo>
                  <a:lnTo>
                    <a:pt x="7058" y="14883"/>
                  </a:lnTo>
                  <a:lnTo>
                    <a:pt x="7327" y="14870"/>
                  </a:lnTo>
                  <a:lnTo>
                    <a:pt x="7596" y="14832"/>
                  </a:lnTo>
                  <a:lnTo>
                    <a:pt x="7852" y="14768"/>
                  </a:lnTo>
                  <a:lnTo>
                    <a:pt x="8108" y="14678"/>
                  </a:lnTo>
                  <a:lnTo>
                    <a:pt x="8339" y="14563"/>
                  </a:lnTo>
                  <a:lnTo>
                    <a:pt x="8556" y="14435"/>
                  </a:lnTo>
                  <a:lnTo>
                    <a:pt x="8761" y="14281"/>
                  </a:lnTo>
                  <a:lnTo>
                    <a:pt x="8966" y="14102"/>
                  </a:lnTo>
                  <a:lnTo>
                    <a:pt x="9133" y="13923"/>
                  </a:lnTo>
                  <a:lnTo>
                    <a:pt x="9299" y="13718"/>
                  </a:lnTo>
                  <a:lnTo>
                    <a:pt x="9427" y="13500"/>
                  </a:lnTo>
                  <a:lnTo>
                    <a:pt x="9543" y="13269"/>
                  </a:lnTo>
                  <a:lnTo>
                    <a:pt x="9645" y="13026"/>
                  </a:lnTo>
                  <a:lnTo>
                    <a:pt x="9722" y="12770"/>
                  </a:lnTo>
                  <a:lnTo>
                    <a:pt x="9760" y="12501"/>
                  </a:lnTo>
                  <a:lnTo>
                    <a:pt x="9786" y="12232"/>
                  </a:lnTo>
                  <a:lnTo>
                    <a:pt x="9888" y="12296"/>
                  </a:lnTo>
                  <a:lnTo>
                    <a:pt x="9991" y="12347"/>
                  </a:lnTo>
                  <a:lnTo>
                    <a:pt x="10106" y="12386"/>
                  </a:lnTo>
                  <a:lnTo>
                    <a:pt x="10221" y="12424"/>
                  </a:lnTo>
                  <a:lnTo>
                    <a:pt x="10337" y="12463"/>
                  </a:lnTo>
                  <a:lnTo>
                    <a:pt x="10452" y="12488"/>
                  </a:lnTo>
                  <a:lnTo>
                    <a:pt x="10580" y="12501"/>
                  </a:lnTo>
                  <a:lnTo>
                    <a:pt x="10708" y="12501"/>
                  </a:lnTo>
                  <a:lnTo>
                    <a:pt x="10913" y="12488"/>
                  </a:lnTo>
                  <a:lnTo>
                    <a:pt x="11105" y="12450"/>
                  </a:lnTo>
                  <a:lnTo>
                    <a:pt x="11284" y="12399"/>
                  </a:lnTo>
                  <a:lnTo>
                    <a:pt x="11464" y="12322"/>
                  </a:lnTo>
                  <a:lnTo>
                    <a:pt x="11630" y="12232"/>
                  </a:lnTo>
                  <a:lnTo>
                    <a:pt x="11784" y="12117"/>
                  </a:lnTo>
                  <a:lnTo>
                    <a:pt x="11925" y="11989"/>
                  </a:lnTo>
                  <a:lnTo>
                    <a:pt x="12053" y="11848"/>
                  </a:lnTo>
                  <a:lnTo>
                    <a:pt x="12168" y="11950"/>
                  </a:lnTo>
                  <a:lnTo>
                    <a:pt x="12283" y="12027"/>
                  </a:lnTo>
                  <a:lnTo>
                    <a:pt x="12412" y="12104"/>
                  </a:lnTo>
                  <a:lnTo>
                    <a:pt x="12552" y="12168"/>
                  </a:lnTo>
                  <a:lnTo>
                    <a:pt x="12693" y="12206"/>
                  </a:lnTo>
                  <a:lnTo>
                    <a:pt x="12834" y="12245"/>
                  </a:lnTo>
                  <a:lnTo>
                    <a:pt x="12988" y="12270"/>
                  </a:lnTo>
                  <a:lnTo>
                    <a:pt x="13308" y="12270"/>
                  </a:lnTo>
                  <a:lnTo>
                    <a:pt x="13462" y="12245"/>
                  </a:lnTo>
                  <a:lnTo>
                    <a:pt x="13603" y="12206"/>
                  </a:lnTo>
                  <a:lnTo>
                    <a:pt x="13744" y="12155"/>
                  </a:lnTo>
                  <a:lnTo>
                    <a:pt x="13884" y="12104"/>
                  </a:lnTo>
                  <a:lnTo>
                    <a:pt x="14013" y="12027"/>
                  </a:lnTo>
                  <a:lnTo>
                    <a:pt x="14128" y="11937"/>
                  </a:lnTo>
                  <a:lnTo>
                    <a:pt x="14243" y="11848"/>
                  </a:lnTo>
                  <a:lnTo>
                    <a:pt x="14346" y="11733"/>
                  </a:lnTo>
                  <a:lnTo>
                    <a:pt x="14448" y="11617"/>
                  </a:lnTo>
                  <a:lnTo>
                    <a:pt x="14525" y="11502"/>
                  </a:lnTo>
                  <a:lnTo>
                    <a:pt x="14602" y="11361"/>
                  </a:lnTo>
                  <a:lnTo>
                    <a:pt x="14653" y="11233"/>
                  </a:lnTo>
                  <a:lnTo>
                    <a:pt x="14704" y="11079"/>
                  </a:lnTo>
                  <a:lnTo>
                    <a:pt x="14743" y="10938"/>
                  </a:lnTo>
                  <a:lnTo>
                    <a:pt x="14755" y="10785"/>
                  </a:lnTo>
                  <a:lnTo>
                    <a:pt x="15050" y="10734"/>
                  </a:lnTo>
                  <a:lnTo>
                    <a:pt x="15319" y="10657"/>
                  </a:lnTo>
                  <a:lnTo>
                    <a:pt x="15588" y="10567"/>
                  </a:lnTo>
                  <a:lnTo>
                    <a:pt x="15844" y="10452"/>
                  </a:lnTo>
                  <a:lnTo>
                    <a:pt x="16087" y="10311"/>
                  </a:lnTo>
                  <a:lnTo>
                    <a:pt x="16318" y="10144"/>
                  </a:lnTo>
                  <a:lnTo>
                    <a:pt x="16536" y="9965"/>
                  </a:lnTo>
                  <a:lnTo>
                    <a:pt x="16728" y="9773"/>
                  </a:lnTo>
                  <a:lnTo>
                    <a:pt x="16907" y="9555"/>
                  </a:lnTo>
                  <a:lnTo>
                    <a:pt x="17061" y="9325"/>
                  </a:lnTo>
                  <a:lnTo>
                    <a:pt x="17202" y="9081"/>
                  </a:lnTo>
                  <a:lnTo>
                    <a:pt x="17317" y="8812"/>
                  </a:lnTo>
                  <a:lnTo>
                    <a:pt x="17407" y="8543"/>
                  </a:lnTo>
                  <a:lnTo>
                    <a:pt x="17471" y="8274"/>
                  </a:lnTo>
                  <a:lnTo>
                    <a:pt x="17509" y="7980"/>
                  </a:lnTo>
                  <a:lnTo>
                    <a:pt x="17522" y="7685"/>
                  </a:lnTo>
                  <a:lnTo>
                    <a:pt x="17522" y="7429"/>
                  </a:lnTo>
                  <a:lnTo>
                    <a:pt x="17483" y="7186"/>
                  </a:lnTo>
                  <a:lnTo>
                    <a:pt x="17445" y="6955"/>
                  </a:lnTo>
                  <a:lnTo>
                    <a:pt x="17381" y="6725"/>
                  </a:lnTo>
                  <a:lnTo>
                    <a:pt x="17291" y="6494"/>
                  </a:lnTo>
                  <a:lnTo>
                    <a:pt x="17202" y="6289"/>
                  </a:lnTo>
                  <a:lnTo>
                    <a:pt x="17086" y="6084"/>
                  </a:lnTo>
                  <a:lnTo>
                    <a:pt x="16958" y="5879"/>
                  </a:lnTo>
                  <a:lnTo>
                    <a:pt x="16817" y="5700"/>
                  </a:lnTo>
                  <a:lnTo>
                    <a:pt x="16664" y="5521"/>
                  </a:lnTo>
                  <a:lnTo>
                    <a:pt x="16497" y="5367"/>
                  </a:lnTo>
                  <a:lnTo>
                    <a:pt x="16318" y="5213"/>
                  </a:lnTo>
                  <a:lnTo>
                    <a:pt x="16126" y="5085"/>
                  </a:lnTo>
                  <a:lnTo>
                    <a:pt x="15921" y="4957"/>
                  </a:lnTo>
                  <a:lnTo>
                    <a:pt x="15716" y="4855"/>
                  </a:lnTo>
                  <a:lnTo>
                    <a:pt x="15498" y="4765"/>
                  </a:lnTo>
                  <a:lnTo>
                    <a:pt x="15549" y="4509"/>
                  </a:lnTo>
                  <a:lnTo>
                    <a:pt x="15562" y="4368"/>
                  </a:lnTo>
                  <a:lnTo>
                    <a:pt x="15575" y="4240"/>
                  </a:lnTo>
                  <a:lnTo>
                    <a:pt x="15562" y="4022"/>
                  </a:lnTo>
                  <a:lnTo>
                    <a:pt x="15524" y="3817"/>
                  </a:lnTo>
                  <a:lnTo>
                    <a:pt x="15473" y="3625"/>
                  </a:lnTo>
                  <a:lnTo>
                    <a:pt x="15409" y="3433"/>
                  </a:lnTo>
                  <a:lnTo>
                    <a:pt x="15319" y="3254"/>
                  </a:lnTo>
                  <a:lnTo>
                    <a:pt x="15216" y="3087"/>
                  </a:lnTo>
                  <a:lnTo>
                    <a:pt x="15101" y="2921"/>
                  </a:lnTo>
                  <a:lnTo>
                    <a:pt x="14973" y="2780"/>
                  </a:lnTo>
                  <a:lnTo>
                    <a:pt x="14819" y="2652"/>
                  </a:lnTo>
                  <a:lnTo>
                    <a:pt x="14666" y="2524"/>
                  </a:lnTo>
                  <a:lnTo>
                    <a:pt x="14499" y="2421"/>
                  </a:lnTo>
                  <a:lnTo>
                    <a:pt x="14307" y="2332"/>
                  </a:lnTo>
                  <a:lnTo>
                    <a:pt x="14128" y="2267"/>
                  </a:lnTo>
                  <a:lnTo>
                    <a:pt x="13923" y="2216"/>
                  </a:lnTo>
                  <a:lnTo>
                    <a:pt x="13718" y="2191"/>
                  </a:lnTo>
                  <a:lnTo>
                    <a:pt x="13513" y="2178"/>
                  </a:lnTo>
                  <a:lnTo>
                    <a:pt x="13359" y="2178"/>
                  </a:lnTo>
                  <a:lnTo>
                    <a:pt x="13193" y="2203"/>
                  </a:lnTo>
                  <a:lnTo>
                    <a:pt x="13052" y="2229"/>
                  </a:lnTo>
                  <a:lnTo>
                    <a:pt x="12898" y="2267"/>
                  </a:lnTo>
                  <a:lnTo>
                    <a:pt x="12757" y="2319"/>
                  </a:lnTo>
                  <a:lnTo>
                    <a:pt x="12616" y="2383"/>
                  </a:lnTo>
                  <a:lnTo>
                    <a:pt x="12488" y="2447"/>
                  </a:lnTo>
                  <a:lnTo>
                    <a:pt x="12360" y="2524"/>
                  </a:lnTo>
                  <a:lnTo>
                    <a:pt x="12245" y="2255"/>
                  </a:lnTo>
                  <a:lnTo>
                    <a:pt x="12104" y="1999"/>
                  </a:lnTo>
                  <a:lnTo>
                    <a:pt x="11950" y="1742"/>
                  </a:lnTo>
                  <a:lnTo>
                    <a:pt x="11784" y="1512"/>
                  </a:lnTo>
                  <a:lnTo>
                    <a:pt x="11592" y="1281"/>
                  </a:lnTo>
                  <a:lnTo>
                    <a:pt x="11387" y="1076"/>
                  </a:lnTo>
                  <a:lnTo>
                    <a:pt x="11169" y="884"/>
                  </a:lnTo>
                  <a:lnTo>
                    <a:pt x="10939" y="705"/>
                  </a:lnTo>
                  <a:lnTo>
                    <a:pt x="10695" y="551"/>
                  </a:lnTo>
                  <a:lnTo>
                    <a:pt x="10439" y="410"/>
                  </a:lnTo>
                  <a:lnTo>
                    <a:pt x="10170" y="295"/>
                  </a:lnTo>
                  <a:lnTo>
                    <a:pt x="9888" y="193"/>
                  </a:lnTo>
                  <a:lnTo>
                    <a:pt x="9594" y="103"/>
                  </a:lnTo>
                  <a:lnTo>
                    <a:pt x="9299" y="52"/>
                  </a:lnTo>
                  <a:lnTo>
                    <a:pt x="8992" y="13"/>
                  </a:lnTo>
                  <a:lnTo>
                    <a:pt x="8684" y="0"/>
                  </a:lnTo>
                  <a:close/>
                </a:path>
              </a:pathLst>
            </a:custGeom>
            <a:solidFill>
              <a:srgbClr val="EA4827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15;p36">
              <a:extLst>
                <a:ext uri="{FF2B5EF4-FFF2-40B4-BE49-F238E27FC236}">
                  <a16:creationId xmlns:a16="http://schemas.microsoft.com/office/drawing/2014/main" id="{2C4FB5C7-9110-80B3-06F0-0F39CEEB92B1}"/>
                </a:ext>
              </a:extLst>
            </p:cNvPr>
            <p:cNvSpPr/>
            <p:nvPr/>
          </p:nvSpPr>
          <p:spPr>
            <a:xfrm>
              <a:off x="4997587" y="2167477"/>
              <a:ext cx="359960" cy="250074"/>
            </a:xfrm>
            <a:custGeom>
              <a:avLst/>
              <a:gdLst/>
              <a:ahLst/>
              <a:cxnLst/>
              <a:rect l="l" t="t" r="r" b="b"/>
              <a:pathLst>
                <a:path w="6712" h="4663" extrusionOk="0">
                  <a:moveTo>
                    <a:pt x="0" y="0"/>
                  </a:moveTo>
                  <a:lnTo>
                    <a:pt x="0" y="4662"/>
                  </a:lnTo>
                  <a:lnTo>
                    <a:pt x="6712" y="4662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FFA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17;p36">
              <a:extLst>
                <a:ext uri="{FF2B5EF4-FFF2-40B4-BE49-F238E27FC236}">
                  <a16:creationId xmlns:a16="http://schemas.microsoft.com/office/drawing/2014/main" id="{543F4BF8-F282-68C7-4A85-45A2625529D4}"/>
                </a:ext>
              </a:extLst>
            </p:cNvPr>
            <p:cNvSpPr/>
            <p:nvPr/>
          </p:nvSpPr>
          <p:spPr>
            <a:xfrm>
              <a:off x="4987988" y="3020546"/>
              <a:ext cx="324940" cy="208886"/>
            </a:xfrm>
            <a:custGeom>
              <a:avLst/>
              <a:gdLst/>
              <a:ahLst/>
              <a:cxnLst/>
              <a:rect l="l" t="t" r="r" b="b"/>
              <a:pathLst>
                <a:path w="6059" h="3895" extrusionOk="0">
                  <a:moveTo>
                    <a:pt x="0" y="1"/>
                  </a:moveTo>
                  <a:lnTo>
                    <a:pt x="0" y="3894"/>
                  </a:lnTo>
                  <a:lnTo>
                    <a:pt x="6058" y="3894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C9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35B4CC-6F59-75F7-2E8B-B14E13FED9BA}"/>
              </a:ext>
            </a:extLst>
          </p:cNvPr>
          <p:cNvSpPr txBox="1"/>
          <p:nvPr/>
        </p:nvSpPr>
        <p:spPr>
          <a:xfrm>
            <a:off x="775376" y="1989951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Gensim</a:t>
            </a:r>
            <a:endParaRPr lang="en-US" sz="1000" dirty="0"/>
          </a:p>
        </p:txBody>
      </p:sp>
      <p:cxnSp>
        <p:nvCxnSpPr>
          <p:cNvPr id="12" name="Google Shape;908;p25">
            <a:extLst>
              <a:ext uri="{FF2B5EF4-FFF2-40B4-BE49-F238E27FC236}">
                <a16:creationId xmlns:a16="http://schemas.microsoft.com/office/drawing/2014/main" id="{81916DEA-480A-0C36-E618-2B6C4E7C274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591218" y="2161055"/>
            <a:ext cx="351780" cy="63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231781D-F395-3E0A-2EEB-9C58DC9B9D0A}"/>
              </a:ext>
            </a:extLst>
          </p:cNvPr>
          <p:cNvSpPr/>
          <p:nvPr/>
        </p:nvSpPr>
        <p:spPr>
          <a:xfrm>
            <a:off x="598639" y="1832559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0D678-B778-F664-033A-2F888F422002}"/>
              </a:ext>
            </a:extLst>
          </p:cNvPr>
          <p:cNvSpPr/>
          <p:nvPr/>
        </p:nvSpPr>
        <p:spPr>
          <a:xfrm>
            <a:off x="1942997" y="1835970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3C990E-E9A7-ACAC-58EF-ADAD4A38B201}"/>
              </a:ext>
            </a:extLst>
          </p:cNvPr>
          <p:cNvSpPr txBox="1"/>
          <p:nvPr/>
        </p:nvSpPr>
        <p:spPr>
          <a:xfrm>
            <a:off x="1942998" y="1967356"/>
            <a:ext cx="102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Bag of Words </a:t>
            </a:r>
          </a:p>
          <a:p>
            <a:r>
              <a:rPr lang="en-US" sz="1000" dirty="0"/>
              <a:t>TDF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776179-837E-63D4-CA4C-29B8AABFC21D}"/>
              </a:ext>
            </a:extLst>
          </p:cNvPr>
          <p:cNvSpPr/>
          <p:nvPr/>
        </p:nvSpPr>
        <p:spPr>
          <a:xfrm>
            <a:off x="1883401" y="2703348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A4FBE-B7B0-073E-FF26-3532B1D6CB9C}"/>
              </a:ext>
            </a:extLst>
          </p:cNvPr>
          <p:cNvSpPr txBox="1"/>
          <p:nvPr/>
        </p:nvSpPr>
        <p:spPr>
          <a:xfrm>
            <a:off x="2136909" y="2860740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767A74-764F-D91D-0778-C7AB2F7E8639}"/>
              </a:ext>
            </a:extLst>
          </p:cNvPr>
          <p:cNvSpPr/>
          <p:nvPr/>
        </p:nvSpPr>
        <p:spPr>
          <a:xfrm>
            <a:off x="598639" y="2703348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B0AB97-07E1-7486-F2E0-A7D3847612C3}"/>
              </a:ext>
            </a:extLst>
          </p:cNvPr>
          <p:cNvSpPr txBox="1"/>
          <p:nvPr/>
        </p:nvSpPr>
        <p:spPr>
          <a:xfrm>
            <a:off x="702695" y="286074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PyLDAvis</a:t>
            </a:r>
            <a:endParaRPr lang="en-GB" sz="1000" dirty="0"/>
          </a:p>
        </p:txBody>
      </p:sp>
      <p:cxnSp>
        <p:nvCxnSpPr>
          <p:cNvPr id="22" name="Google Shape;908;p25">
            <a:extLst>
              <a:ext uri="{FF2B5EF4-FFF2-40B4-BE49-F238E27FC236}">
                <a16:creationId xmlns:a16="http://schemas.microsoft.com/office/drawing/2014/main" id="{2C795C4E-4F07-5C66-B6DB-31DF7B6E74B0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flipH="1">
            <a:off x="1591218" y="2983852"/>
            <a:ext cx="29218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931;p25">
            <a:extLst>
              <a:ext uri="{FF2B5EF4-FFF2-40B4-BE49-F238E27FC236}">
                <a16:creationId xmlns:a16="http://schemas.microsoft.com/office/drawing/2014/main" id="{79318B61-C2A0-5D18-16AB-FDB8379B2A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4387" y="3359353"/>
            <a:ext cx="684793" cy="496289"/>
          </a:xfrm>
          <a:prstGeom prst="bentConnector3">
            <a:avLst>
              <a:gd name="adj1" fmla="val 918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908;p25">
            <a:extLst>
              <a:ext uri="{FF2B5EF4-FFF2-40B4-BE49-F238E27FC236}">
                <a16:creationId xmlns:a16="http://schemas.microsoft.com/office/drawing/2014/main" id="{6AD15ADC-E616-45C5-8DFE-82C6C7E05831}"/>
              </a:ext>
            </a:extLst>
          </p:cNvPr>
          <p:cNvCxnSpPr>
            <a:cxnSpLocks/>
          </p:cNvCxnSpPr>
          <p:nvPr/>
        </p:nvCxnSpPr>
        <p:spPr>
          <a:xfrm flipV="1">
            <a:off x="2541547" y="2375626"/>
            <a:ext cx="0" cy="3277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9245D57-2716-AB9A-57BB-D3A088BA1B6F}"/>
              </a:ext>
            </a:extLst>
          </p:cNvPr>
          <p:cNvSpPr/>
          <p:nvPr/>
        </p:nvSpPr>
        <p:spPr>
          <a:xfrm>
            <a:off x="1108799" y="3621459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BCAB75-E47B-8477-B283-8BB601CB700B}"/>
              </a:ext>
            </a:extLst>
          </p:cNvPr>
          <p:cNvSpPr txBox="1"/>
          <p:nvPr/>
        </p:nvSpPr>
        <p:spPr>
          <a:xfrm>
            <a:off x="1185646" y="3723347"/>
            <a:ext cx="97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Matricial</a:t>
            </a:r>
            <a:r>
              <a:rPr lang="en-GB" sz="1000" dirty="0"/>
              <a:t> multiplication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AA7EC20-FA5F-D543-D6AE-DC51A3F37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62" y="2313946"/>
            <a:ext cx="4035171" cy="137739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B57896-ACB5-814E-2385-06ED6AA02768}"/>
              </a:ext>
            </a:extLst>
          </p:cNvPr>
          <p:cNvSpPr txBox="1"/>
          <p:nvPr/>
        </p:nvSpPr>
        <p:spPr>
          <a:xfrm>
            <a:off x="768980" y="4324126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Matrix Document x Topic</a:t>
            </a:r>
          </a:p>
          <a:p>
            <a:r>
              <a:rPr lang="en-GB" sz="1100" dirty="0"/>
              <a:t>Matrix document x Tag</a:t>
            </a:r>
            <a:endParaRPr lang="en-US" sz="1100" dirty="0"/>
          </a:p>
        </p:txBody>
      </p:sp>
      <p:sp>
        <p:nvSpPr>
          <p:cNvPr id="42" name="Google Shape;591;p21">
            <a:extLst>
              <a:ext uri="{FF2B5EF4-FFF2-40B4-BE49-F238E27FC236}">
                <a16:creationId xmlns:a16="http://schemas.microsoft.com/office/drawing/2014/main" id="{DAE96B44-14A3-CBE9-98D2-F3DC3DE027A6}"/>
              </a:ext>
            </a:extLst>
          </p:cNvPr>
          <p:cNvSpPr/>
          <p:nvPr/>
        </p:nvSpPr>
        <p:spPr>
          <a:xfrm>
            <a:off x="6407347" y="2089542"/>
            <a:ext cx="1091698" cy="1860353"/>
          </a:xfrm>
          <a:prstGeom prst="roundRect">
            <a:avLst>
              <a:gd name="adj" fmla="val 23688"/>
            </a:avLst>
          </a:prstGeom>
          <a:solidFill>
            <a:schemeClr val="accent3">
              <a:lumMod val="40000"/>
              <a:lumOff val="6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1ECF946-4E26-A8F7-3FA7-1F89AFB7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39" y="2539486"/>
            <a:ext cx="1357990" cy="1377390"/>
          </a:xfrm>
          <a:prstGeom prst="rect">
            <a:avLst/>
          </a:prstGeom>
        </p:spPr>
      </p:pic>
      <p:sp>
        <p:nvSpPr>
          <p:cNvPr id="44" name="Google Shape;591;p21">
            <a:extLst>
              <a:ext uri="{FF2B5EF4-FFF2-40B4-BE49-F238E27FC236}">
                <a16:creationId xmlns:a16="http://schemas.microsoft.com/office/drawing/2014/main" id="{D450106E-A4DD-0FB3-7774-63F85D112436}"/>
              </a:ext>
            </a:extLst>
          </p:cNvPr>
          <p:cNvSpPr/>
          <p:nvPr/>
        </p:nvSpPr>
        <p:spPr>
          <a:xfrm>
            <a:off x="7673626" y="2088421"/>
            <a:ext cx="1312195" cy="1861474"/>
          </a:xfrm>
          <a:prstGeom prst="roundRect">
            <a:avLst>
              <a:gd name="adj" fmla="val 23688"/>
            </a:avLst>
          </a:prstGeom>
          <a:solidFill>
            <a:schemeClr val="accent3">
              <a:lumMod val="40000"/>
              <a:lumOff val="6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DBB74E-922A-BFBE-045A-AA20F77642A1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25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94;p21">
            <a:extLst>
              <a:ext uri="{FF2B5EF4-FFF2-40B4-BE49-F238E27FC236}">
                <a16:creationId xmlns:a16="http://schemas.microsoft.com/office/drawing/2014/main" id="{DBD674F6-F940-0C23-3BFE-529B2D0D8700}"/>
              </a:ext>
            </a:extLst>
          </p:cNvPr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4" name="Google Shape;595;p21">
              <a:extLst>
                <a:ext uri="{FF2B5EF4-FFF2-40B4-BE49-F238E27FC236}">
                  <a16:creationId xmlns:a16="http://schemas.microsoft.com/office/drawing/2014/main" id="{62D6BAAE-10BD-C136-8285-39D7E4038137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596;p21">
              <a:extLst>
                <a:ext uri="{FF2B5EF4-FFF2-40B4-BE49-F238E27FC236}">
                  <a16:creationId xmlns:a16="http://schemas.microsoft.com/office/drawing/2014/main" id="{A436EF9D-EA86-F630-10E3-6F46A277F6D5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97;p21">
              <a:extLst>
                <a:ext uri="{FF2B5EF4-FFF2-40B4-BE49-F238E27FC236}">
                  <a16:creationId xmlns:a16="http://schemas.microsoft.com/office/drawing/2014/main" id="{4DCB516C-58B1-8ACD-26BE-14084BB798FC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98;p21">
              <a:extLst>
                <a:ext uri="{FF2B5EF4-FFF2-40B4-BE49-F238E27FC236}">
                  <a16:creationId xmlns:a16="http://schemas.microsoft.com/office/drawing/2014/main" id="{94AC1979-7875-30E6-DCF8-90F328455D78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99;p21">
              <a:extLst>
                <a:ext uri="{FF2B5EF4-FFF2-40B4-BE49-F238E27FC236}">
                  <a16:creationId xmlns:a16="http://schemas.microsoft.com/office/drawing/2014/main" id="{9EE41C5B-7FAB-E837-F054-09E3E82B69A8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00;p21">
              <a:extLst>
                <a:ext uri="{FF2B5EF4-FFF2-40B4-BE49-F238E27FC236}">
                  <a16:creationId xmlns:a16="http://schemas.microsoft.com/office/drawing/2014/main" id="{6D62400D-6BE1-3E1C-98F9-0E1A6617B6E4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01;p21">
              <a:extLst>
                <a:ext uri="{FF2B5EF4-FFF2-40B4-BE49-F238E27FC236}">
                  <a16:creationId xmlns:a16="http://schemas.microsoft.com/office/drawing/2014/main" id="{08F8F395-5531-D38E-B835-BDACAEA660C4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602;p21">
              <a:extLst>
                <a:ext uri="{FF2B5EF4-FFF2-40B4-BE49-F238E27FC236}">
                  <a16:creationId xmlns:a16="http://schemas.microsoft.com/office/drawing/2014/main" id="{497D3AD9-583F-33D0-423A-07FBFEA37A00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03;p21">
              <a:extLst>
                <a:ext uri="{FF2B5EF4-FFF2-40B4-BE49-F238E27FC236}">
                  <a16:creationId xmlns:a16="http://schemas.microsoft.com/office/drawing/2014/main" id="{7D682B93-C387-F7CF-C2DC-3A75F00442D5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04;p21">
              <a:extLst>
                <a:ext uri="{FF2B5EF4-FFF2-40B4-BE49-F238E27FC236}">
                  <a16:creationId xmlns:a16="http://schemas.microsoft.com/office/drawing/2014/main" id="{5AD4D3CE-B421-4515-8BE0-7BB31C633999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605;p21">
              <a:extLst>
                <a:ext uri="{FF2B5EF4-FFF2-40B4-BE49-F238E27FC236}">
                  <a16:creationId xmlns:a16="http://schemas.microsoft.com/office/drawing/2014/main" id="{8D01762A-23FD-214E-0250-F8F309EA93CE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606;p21">
            <a:extLst>
              <a:ext uri="{FF2B5EF4-FFF2-40B4-BE49-F238E27FC236}">
                <a16:creationId xmlns:a16="http://schemas.microsoft.com/office/drawing/2014/main" id="{0FB2E3EA-4230-8B97-4845-72043D28CF9B}"/>
              </a:ext>
            </a:extLst>
          </p:cNvPr>
          <p:cNvGrpSpPr/>
          <p:nvPr/>
        </p:nvGrpSpPr>
        <p:grpSpPr>
          <a:xfrm>
            <a:off x="2100806" y="1278038"/>
            <a:ext cx="5490644" cy="637887"/>
            <a:chOff x="2100806" y="1278038"/>
            <a:chExt cx="5490644" cy="637887"/>
          </a:xfrm>
        </p:grpSpPr>
        <p:sp>
          <p:nvSpPr>
            <p:cNvPr id="16" name="Google Shape;607;p21">
              <a:extLst>
                <a:ext uri="{FF2B5EF4-FFF2-40B4-BE49-F238E27FC236}">
                  <a16:creationId xmlns:a16="http://schemas.microsoft.com/office/drawing/2014/main" id="{E7635437-2887-9B8E-5F49-662BC07613F6}"/>
                </a:ext>
              </a:extLst>
            </p:cNvPr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" name="Google Shape;609;p21">
              <a:extLst>
                <a:ext uri="{FF2B5EF4-FFF2-40B4-BE49-F238E27FC236}">
                  <a16:creationId xmlns:a16="http://schemas.microsoft.com/office/drawing/2014/main" id="{78CA5090-19B6-098D-0D98-A554E9097525}"/>
                </a:ext>
              </a:extLst>
            </p:cNvPr>
            <p:cNvSpPr txBox="1"/>
            <p:nvPr/>
          </p:nvSpPr>
          <p:spPr>
            <a:xfrm>
              <a:off x="2100806" y="1278038"/>
              <a:ext cx="45285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</a:t>
              </a:r>
              <a:r>
                <a:rPr lang="en-US" sz="3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upervised</a:t>
              </a:r>
              <a:r>
                <a:rPr lang="fr-FR" sz="3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Learning</a:t>
              </a:r>
              <a:endParaRPr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6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</a:t>
            </a:r>
            <a:endParaRPr/>
          </a:p>
        </p:txBody>
      </p:sp>
      <p:sp>
        <p:nvSpPr>
          <p:cNvPr id="2329" name="Google Shape;2329;p45"/>
          <p:cNvSpPr/>
          <p:nvPr/>
        </p:nvSpPr>
        <p:spPr>
          <a:xfrm>
            <a:off x="466725" y="1762035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45"/>
          <p:cNvSpPr txBox="1"/>
          <p:nvPr/>
        </p:nvSpPr>
        <p:spPr>
          <a:xfrm>
            <a:off x="413216" y="2140514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Models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2461;p46">
            <a:extLst>
              <a:ext uri="{FF2B5EF4-FFF2-40B4-BE49-F238E27FC236}">
                <a16:creationId xmlns:a16="http://schemas.microsoft.com/office/drawing/2014/main" id="{E9670CA9-B37E-8264-BB34-E9971A901BC2}"/>
              </a:ext>
            </a:extLst>
          </p:cNvPr>
          <p:cNvGrpSpPr/>
          <p:nvPr/>
        </p:nvGrpSpPr>
        <p:grpSpPr>
          <a:xfrm>
            <a:off x="4249253" y="1333250"/>
            <a:ext cx="790054" cy="857569"/>
            <a:chOff x="1183750" y="1120025"/>
            <a:chExt cx="1199150" cy="1301625"/>
          </a:xfrm>
        </p:grpSpPr>
        <p:sp>
          <p:nvSpPr>
            <p:cNvPr id="3" name="Google Shape;2462;p46">
              <a:extLst>
                <a:ext uri="{FF2B5EF4-FFF2-40B4-BE49-F238E27FC236}">
                  <a16:creationId xmlns:a16="http://schemas.microsoft.com/office/drawing/2014/main" id="{E96ACDD4-9A1F-69F9-D405-1F32F7459924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63;p46">
              <a:extLst>
                <a:ext uri="{FF2B5EF4-FFF2-40B4-BE49-F238E27FC236}">
                  <a16:creationId xmlns:a16="http://schemas.microsoft.com/office/drawing/2014/main" id="{2771868B-4770-FE63-0F44-58E9F16583C9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64;p46">
              <a:extLst>
                <a:ext uri="{FF2B5EF4-FFF2-40B4-BE49-F238E27FC236}">
                  <a16:creationId xmlns:a16="http://schemas.microsoft.com/office/drawing/2014/main" id="{FE922B98-C353-9687-DBBC-3FF522586922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65;p46">
              <a:extLst>
                <a:ext uri="{FF2B5EF4-FFF2-40B4-BE49-F238E27FC236}">
                  <a16:creationId xmlns:a16="http://schemas.microsoft.com/office/drawing/2014/main" id="{894A9820-D271-E9AA-793F-8951A4314E96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66;p46">
              <a:extLst>
                <a:ext uri="{FF2B5EF4-FFF2-40B4-BE49-F238E27FC236}">
                  <a16:creationId xmlns:a16="http://schemas.microsoft.com/office/drawing/2014/main" id="{FD2D50AA-013C-7474-6933-29EA7B71E624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67;p46">
              <a:extLst>
                <a:ext uri="{FF2B5EF4-FFF2-40B4-BE49-F238E27FC236}">
                  <a16:creationId xmlns:a16="http://schemas.microsoft.com/office/drawing/2014/main" id="{1AF57CA1-07D3-F39D-F06F-5FC78018D96D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68;p46">
              <a:extLst>
                <a:ext uri="{FF2B5EF4-FFF2-40B4-BE49-F238E27FC236}">
                  <a16:creationId xmlns:a16="http://schemas.microsoft.com/office/drawing/2014/main" id="{167C9749-1F94-7926-F610-278CD80A48C5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69;p46">
              <a:extLst>
                <a:ext uri="{FF2B5EF4-FFF2-40B4-BE49-F238E27FC236}">
                  <a16:creationId xmlns:a16="http://schemas.microsoft.com/office/drawing/2014/main" id="{4C18C869-D862-9C39-F043-7E0D9C910A5F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70;p46">
              <a:extLst>
                <a:ext uri="{FF2B5EF4-FFF2-40B4-BE49-F238E27FC236}">
                  <a16:creationId xmlns:a16="http://schemas.microsoft.com/office/drawing/2014/main" id="{C8A68E46-8E4F-9A3A-B959-6C76DF8F46CC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71;p46">
              <a:extLst>
                <a:ext uri="{FF2B5EF4-FFF2-40B4-BE49-F238E27FC236}">
                  <a16:creationId xmlns:a16="http://schemas.microsoft.com/office/drawing/2014/main" id="{BF3272BF-8219-6F33-060B-CE1473563478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2;p46">
              <a:extLst>
                <a:ext uri="{FF2B5EF4-FFF2-40B4-BE49-F238E27FC236}">
                  <a16:creationId xmlns:a16="http://schemas.microsoft.com/office/drawing/2014/main" id="{E6784289-970A-9E26-CA2E-E3CAE7CCCDE9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73;p46">
              <a:extLst>
                <a:ext uri="{FF2B5EF4-FFF2-40B4-BE49-F238E27FC236}">
                  <a16:creationId xmlns:a16="http://schemas.microsoft.com/office/drawing/2014/main" id="{8B22069B-803A-2160-0BF1-F2E7799C8E73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74;p46">
              <a:extLst>
                <a:ext uri="{FF2B5EF4-FFF2-40B4-BE49-F238E27FC236}">
                  <a16:creationId xmlns:a16="http://schemas.microsoft.com/office/drawing/2014/main" id="{836BD299-862C-9651-CEEC-D1053CAACAD7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75;p46">
              <a:extLst>
                <a:ext uri="{FF2B5EF4-FFF2-40B4-BE49-F238E27FC236}">
                  <a16:creationId xmlns:a16="http://schemas.microsoft.com/office/drawing/2014/main" id="{1F670F2C-D931-87B2-FD4F-A28E1B7CE1E7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76;p46">
              <a:extLst>
                <a:ext uri="{FF2B5EF4-FFF2-40B4-BE49-F238E27FC236}">
                  <a16:creationId xmlns:a16="http://schemas.microsoft.com/office/drawing/2014/main" id="{99F53191-A51C-A772-534D-E2E0F4E7E5F8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77;p46">
              <a:extLst>
                <a:ext uri="{FF2B5EF4-FFF2-40B4-BE49-F238E27FC236}">
                  <a16:creationId xmlns:a16="http://schemas.microsoft.com/office/drawing/2014/main" id="{607DFE31-53CE-88A5-26C5-E827BF7CB992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78;p46">
              <a:extLst>
                <a:ext uri="{FF2B5EF4-FFF2-40B4-BE49-F238E27FC236}">
                  <a16:creationId xmlns:a16="http://schemas.microsoft.com/office/drawing/2014/main" id="{F114796B-EB3F-90FA-11FB-FCE8D1439DBD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79;p46">
              <a:extLst>
                <a:ext uri="{FF2B5EF4-FFF2-40B4-BE49-F238E27FC236}">
                  <a16:creationId xmlns:a16="http://schemas.microsoft.com/office/drawing/2014/main" id="{91AD8F9D-13F7-B64A-8A4C-C1380FB3FFC9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80;p46">
              <a:extLst>
                <a:ext uri="{FF2B5EF4-FFF2-40B4-BE49-F238E27FC236}">
                  <a16:creationId xmlns:a16="http://schemas.microsoft.com/office/drawing/2014/main" id="{0FF930C2-344D-5EED-D3BE-82BF8D5FBE5D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81;p46">
              <a:extLst>
                <a:ext uri="{FF2B5EF4-FFF2-40B4-BE49-F238E27FC236}">
                  <a16:creationId xmlns:a16="http://schemas.microsoft.com/office/drawing/2014/main" id="{584CC180-218F-6A31-992C-8EC0C9B1EDF2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82;p46">
              <a:extLst>
                <a:ext uri="{FF2B5EF4-FFF2-40B4-BE49-F238E27FC236}">
                  <a16:creationId xmlns:a16="http://schemas.microsoft.com/office/drawing/2014/main" id="{4781C531-0AE1-FB92-BF0C-730C5C80F8EC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83;p46">
              <a:extLst>
                <a:ext uri="{FF2B5EF4-FFF2-40B4-BE49-F238E27FC236}">
                  <a16:creationId xmlns:a16="http://schemas.microsoft.com/office/drawing/2014/main" id="{E37E0BAA-C8B2-2B4D-36B6-72B5909F930F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84;p46">
              <a:extLst>
                <a:ext uri="{FF2B5EF4-FFF2-40B4-BE49-F238E27FC236}">
                  <a16:creationId xmlns:a16="http://schemas.microsoft.com/office/drawing/2014/main" id="{24F061F6-CA11-039A-BA5C-FA82166648F6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85;p46">
              <a:extLst>
                <a:ext uri="{FF2B5EF4-FFF2-40B4-BE49-F238E27FC236}">
                  <a16:creationId xmlns:a16="http://schemas.microsoft.com/office/drawing/2014/main" id="{B7AECA2F-6970-7AB3-3403-0E00AB576E77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86;p46">
              <a:extLst>
                <a:ext uri="{FF2B5EF4-FFF2-40B4-BE49-F238E27FC236}">
                  <a16:creationId xmlns:a16="http://schemas.microsoft.com/office/drawing/2014/main" id="{518E5154-B3A7-A134-966F-21AC100729CA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87;p46">
              <a:extLst>
                <a:ext uri="{FF2B5EF4-FFF2-40B4-BE49-F238E27FC236}">
                  <a16:creationId xmlns:a16="http://schemas.microsoft.com/office/drawing/2014/main" id="{9207BCD8-04CE-70CA-D266-3A612671B482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88;p46">
              <a:extLst>
                <a:ext uri="{FF2B5EF4-FFF2-40B4-BE49-F238E27FC236}">
                  <a16:creationId xmlns:a16="http://schemas.microsoft.com/office/drawing/2014/main" id="{8046098C-AD36-7F77-7B22-4507BE7FB4F2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" name="Google Shape;1370;p30">
            <a:extLst>
              <a:ext uri="{FF2B5EF4-FFF2-40B4-BE49-F238E27FC236}">
                <a16:creationId xmlns:a16="http://schemas.microsoft.com/office/drawing/2014/main" id="{1B95E50B-A1ED-800A-218D-A00B65727EB0}"/>
              </a:ext>
            </a:extLst>
          </p:cNvPr>
          <p:cNvCxnSpPr>
            <a:cxnSpLocks/>
            <a:endCxn id="2329" idx="3"/>
          </p:cNvCxnSpPr>
          <p:nvPr/>
        </p:nvCxnSpPr>
        <p:spPr>
          <a:xfrm rot="10800000" flipV="1">
            <a:off x="2524126" y="1719759"/>
            <a:ext cx="1767953" cy="5614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" name="Google Shape;1370;p30">
            <a:extLst>
              <a:ext uri="{FF2B5EF4-FFF2-40B4-BE49-F238E27FC236}">
                <a16:creationId xmlns:a16="http://schemas.microsoft.com/office/drawing/2014/main" id="{5F6F321B-4A59-5312-1934-DE0369A8CBAE}"/>
              </a:ext>
            </a:extLst>
          </p:cNvPr>
          <p:cNvCxnSpPr>
            <a:cxnSpLocks/>
          </p:cNvCxnSpPr>
          <p:nvPr/>
        </p:nvCxnSpPr>
        <p:spPr>
          <a:xfrm>
            <a:off x="5008077" y="1727642"/>
            <a:ext cx="1611798" cy="5788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3288355-326B-5CBB-95BF-DBF1EDC2C7C2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25</a:t>
            </a:r>
          </a:p>
        </p:txBody>
      </p:sp>
      <p:sp>
        <p:nvSpPr>
          <p:cNvPr id="35" name="Google Shape;2329;p45">
            <a:extLst>
              <a:ext uri="{FF2B5EF4-FFF2-40B4-BE49-F238E27FC236}">
                <a16:creationId xmlns:a16="http://schemas.microsoft.com/office/drawing/2014/main" id="{FA191140-F590-D3CF-983E-472BED05F599}"/>
              </a:ext>
            </a:extLst>
          </p:cNvPr>
          <p:cNvSpPr/>
          <p:nvPr/>
        </p:nvSpPr>
        <p:spPr>
          <a:xfrm>
            <a:off x="6682657" y="1749063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335;p45">
            <a:extLst>
              <a:ext uri="{FF2B5EF4-FFF2-40B4-BE49-F238E27FC236}">
                <a16:creationId xmlns:a16="http://schemas.microsoft.com/office/drawing/2014/main" id="{78C65908-9C1F-BAA8-A58E-109EA3465875}"/>
              </a:ext>
            </a:extLst>
          </p:cNvPr>
          <p:cNvSpPr txBox="1"/>
          <p:nvPr/>
        </p:nvSpPr>
        <p:spPr>
          <a:xfrm>
            <a:off x="6629148" y="2127542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Metrics 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CA5998-2A87-6845-A4E4-D64D95D47A88}"/>
              </a:ext>
            </a:extLst>
          </p:cNvPr>
          <p:cNvSpPr txBox="1"/>
          <p:nvPr/>
        </p:nvSpPr>
        <p:spPr>
          <a:xfrm>
            <a:off x="6682657" y="2979333"/>
            <a:ext cx="1935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F1 Score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Recall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Precision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609FD2-4928-FDE0-5820-434AEEA2DE0A}"/>
              </a:ext>
            </a:extLst>
          </p:cNvPr>
          <p:cNvSpPr txBox="1"/>
          <p:nvPr/>
        </p:nvSpPr>
        <p:spPr>
          <a:xfrm>
            <a:off x="677988" y="3510247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2" indent="-171450">
              <a:buFont typeface="Wingdings" pitchFamily="2" charset="2"/>
              <a:buChar char="Ø"/>
            </a:pPr>
            <a:r>
              <a:rPr lang="fr-FR" sz="800" dirty="0" err="1">
                <a:solidFill>
                  <a:schemeClr val="tx1"/>
                </a:solidFill>
              </a:rPr>
              <a:t>Using</a:t>
            </a:r>
            <a:r>
              <a:rPr lang="fr-FR" sz="800" dirty="0">
                <a:solidFill>
                  <a:schemeClr val="tx1"/>
                </a:solidFill>
              </a:rPr>
              <a:t> </a:t>
            </a:r>
            <a:r>
              <a:rPr lang="fr-FR" sz="800" dirty="0" err="1">
                <a:solidFill>
                  <a:schemeClr val="tx1"/>
                </a:solidFill>
              </a:rPr>
              <a:t>BoW</a:t>
            </a:r>
            <a:r>
              <a:rPr lang="fr-FR" sz="800" dirty="0">
                <a:solidFill>
                  <a:schemeClr val="tx1"/>
                </a:solidFill>
              </a:rPr>
              <a:t>, TDF</a:t>
            </a:r>
          </a:p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Bert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endParaRPr lang="fr-FR" sz="800" dirty="0">
              <a:solidFill>
                <a:schemeClr val="tx1"/>
              </a:solidFill>
            </a:endParaRPr>
          </a:p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USE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r>
              <a:rPr lang="fr-FR" sz="800" dirty="0">
                <a:solidFill>
                  <a:schemeClr val="tx1"/>
                </a:solidFill>
              </a:rPr>
              <a:t> </a:t>
            </a:r>
            <a:endParaRPr lang="en-FR" sz="8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5AB401-E6ED-818A-33CE-E740C31E7EF5}"/>
              </a:ext>
            </a:extLst>
          </p:cNvPr>
          <p:cNvSpPr txBox="1"/>
          <p:nvPr/>
        </p:nvSpPr>
        <p:spPr>
          <a:xfrm>
            <a:off x="535454" y="2979333"/>
            <a:ext cx="19351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Logistic Regression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Random Forest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Neural Networks (LSTM)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</p:txBody>
      </p:sp>
      <p:sp>
        <p:nvSpPr>
          <p:cNvPr id="33" name="Google Shape;630;p21">
            <a:extLst>
              <a:ext uri="{FF2B5EF4-FFF2-40B4-BE49-F238E27FC236}">
                <a16:creationId xmlns:a16="http://schemas.microsoft.com/office/drawing/2014/main" id="{07339E10-4642-DF0D-AAE7-5F9D93A139D4}"/>
              </a:ext>
            </a:extLst>
          </p:cNvPr>
          <p:cNvSpPr txBox="1"/>
          <p:nvPr/>
        </p:nvSpPr>
        <p:spPr>
          <a:xfrm>
            <a:off x="4048707" y="2417197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Grid Search 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B1CF932-E494-FCF4-80F1-268D2013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616" y="2735066"/>
            <a:ext cx="3467346" cy="186451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AC8F96-4F40-1496-0A73-EA0BC33CF88D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1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Embedding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288355-326B-5CBB-95BF-DBF1EDC2C7C2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26</a:t>
            </a:r>
          </a:p>
        </p:txBody>
      </p:sp>
      <p:grpSp>
        <p:nvGrpSpPr>
          <p:cNvPr id="32" name="Google Shape;1922;p38">
            <a:extLst>
              <a:ext uri="{FF2B5EF4-FFF2-40B4-BE49-F238E27FC236}">
                <a16:creationId xmlns:a16="http://schemas.microsoft.com/office/drawing/2014/main" id="{799AB00F-C9B4-170E-DB8E-D802BC374E17}"/>
              </a:ext>
            </a:extLst>
          </p:cNvPr>
          <p:cNvGrpSpPr/>
          <p:nvPr/>
        </p:nvGrpSpPr>
        <p:grpSpPr>
          <a:xfrm>
            <a:off x="4183436" y="1000341"/>
            <a:ext cx="777128" cy="1227395"/>
            <a:chOff x="1085850" y="1181650"/>
            <a:chExt cx="2247902" cy="3550335"/>
          </a:xfrm>
        </p:grpSpPr>
        <p:sp>
          <p:nvSpPr>
            <p:cNvPr id="36" name="Google Shape;1923;p38">
              <a:extLst>
                <a:ext uri="{FF2B5EF4-FFF2-40B4-BE49-F238E27FC236}">
                  <a16:creationId xmlns:a16="http://schemas.microsoft.com/office/drawing/2014/main" id="{518198D3-1580-DDD3-1970-24FF32E6FC03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4;p38">
              <a:extLst>
                <a:ext uri="{FF2B5EF4-FFF2-40B4-BE49-F238E27FC236}">
                  <a16:creationId xmlns:a16="http://schemas.microsoft.com/office/drawing/2014/main" id="{5F4B6E49-358A-4F6F-64F9-FBF7AFA3AFEA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5;p38">
              <a:extLst>
                <a:ext uri="{FF2B5EF4-FFF2-40B4-BE49-F238E27FC236}">
                  <a16:creationId xmlns:a16="http://schemas.microsoft.com/office/drawing/2014/main" id="{23E76EFE-E51C-85B1-E02A-DCC7EAFDCE7C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6;p38">
              <a:extLst>
                <a:ext uri="{FF2B5EF4-FFF2-40B4-BE49-F238E27FC236}">
                  <a16:creationId xmlns:a16="http://schemas.microsoft.com/office/drawing/2014/main" id="{497974A8-1963-736C-7C59-6AE2573CC1B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7;p38">
              <a:extLst>
                <a:ext uri="{FF2B5EF4-FFF2-40B4-BE49-F238E27FC236}">
                  <a16:creationId xmlns:a16="http://schemas.microsoft.com/office/drawing/2014/main" id="{51FA4E8A-C81D-A43F-35E7-17936E04C98B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28;p38">
              <a:extLst>
                <a:ext uri="{FF2B5EF4-FFF2-40B4-BE49-F238E27FC236}">
                  <a16:creationId xmlns:a16="http://schemas.microsoft.com/office/drawing/2014/main" id="{1A84208D-52FC-4CB0-22EF-37F0159534AD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29;p38">
              <a:extLst>
                <a:ext uri="{FF2B5EF4-FFF2-40B4-BE49-F238E27FC236}">
                  <a16:creationId xmlns:a16="http://schemas.microsoft.com/office/drawing/2014/main" id="{1095995E-0520-76EF-8EC1-3125E6BE4D4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0;p38">
              <a:extLst>
                <a:ext uri="{FF2B5EF4-FFF2-40B4-BE49-F238E27FC236}">
                  <a16:creationId xmlns:a16="http://schemas.microsoft.com/office/drawing/2014/main" id="{F0334D2D-A0E4-E0A8-40FE-AF8F44126E7A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1;p38">
              <a:extLst>
                <a:ext uri="{FF2B5EF4-FFF2-40B4-BE49-F238E27FC236}">
                  <a16:creationId xmlns:a16="http://schemas.microsoft.com/office/drawing/2014/main" id="{0C026C0C-58D3-C92B-4761-BB4E62A30607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2;p38">
              <a:extLst>
                <a:ext uri="{FF2B5EF4-FFF2-40B4-BE49-F238E27FC236}">
                  <a16:creationId xmlns:a16="http://schemas.microsoft.com/office/drawing/2014/main" id="{165A898E-0701-2132-6C1A-D8F35A535423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3;p38">
              <a:extLst>
                <a:ext uri="{FF2B5EF4-FFF2-40B4-BE49-F238E27FC236}">
                  <a16:creationId xmlns:a16="http://schemas.microsoft.com/office/drawing/2014/main" id="{BCAE03F3-A95C-A069-CAAB-9181609FC32B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4;p38">
              <a:extLst>
                <a:ext uri="{FF2B5EF4-FFF2-40B4-BE49-F238E27FC236}">
                  <a16:creationId xmlns:a16="http://schemas.microsoft.com/office/drawing/2014/main" id="{D8F0A393-04EE-5EED-06A6-98042CE5F31B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35;p38">
              <a:extLst>
                <a:ext uri="{FF2B5EF4-FFF2-40B4-BE49-F238E27FC236}">
                  <a16:creationId xmlns:a16="http://schemas.microsoft.com/office/drawing/2014/main" id="{977A9B96-BD44-1606-B4C6-2C13E30CDC0F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36;p38">
              <a:extLst>
                <a:ext uri="{FF2B5EF4-FFF2-40B4-BE49-F238E27FC236}">
                  <a16:creationId xmlns:a16="http://schemas.microsoft.com/office/drawing/2014/main" id="{CEA84FB9-DFEA-874C-9451-3FD40AE88204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37;p38">
              <a:extLst>
                <a:ext uri="{FF2B5EF4-FFF2-40B4-BE49-F238E27FC236}">
                  <a16:creationId xmlns:a16="http://schemas.microsoft.com/office/drawing/2014/main" id="{650E73A7-18A0-C263-EDEE-651A37F09E51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38;p38">
              <a:extLst>
                <a:ext uri="{FF2B5EF4-FFF2-40B4-BE49-F238E27FC236}">
                  <a16:creationId xmlns:a16="http://schemas.microsoft.com/office/drawing/2014/main" id="{E5ADF0CC-6CFE-1DF7-B7FF-FA41B23728B9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39;p38">
              <a:extLst>
                <a:ext uri="{FF2B5EF4-FFF2-40B4-BE49-F238E27FC236}">
                  <a16:creationId xmlns:a16="http://schemas.microsoft.com/office/drawing/2014/main" id="{00D341B6-B3EB-4DAA-EE56-A5937F242E12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0;p38">
              <a:extLst>
                <a:ext uri="{FF2B5EF4-FFF2-40B4-BE49-F238E27FC236}">
                  <a16:creationId xmlns:a16="http://schemas.microsoft.com/office/drawing/2014/main" id="{BEC6BD52-8555-D7BD-6ACD-D280B45C8D19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1;p38">
              <a:extLst>
                <a:ext uri="{FF2B5EF4-FFF2-40B4-BE49-F238E27FC236}">
                  <a16:creationId xmlns:a16="http://schemas.microsoft.com/office/drawing/2014/main" id="{97B31234-F2D3-8062-8418-88E5829B455C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2;p38">
              <a:extLst>
                <a:ext uri="{FF2B5EF4-FFF2-40B4-BE49-F238E27FC236}">
                  <a16:creationId xmlns:a16="http://schemas.microsoft.com/office/drawing/2014/main" id="{48B0C7A4-8CCB-F67E-EE03-73547E18C837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3;p38">
              <a:extLst>
                <a:ext uri="{FF2B5EF4-FFF2-40B4-BE49-F238E27FC236}">
                  <a16:creationId xmlns:a16="http://schemas.microsoft.com/office/drawing/2014/main" id="{DF05652E-D5E1-81C1-548A-631FA71AE9EF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4;p38">
              <a:extLst>
                <a:ext uri="{FF2B5EF4-FFF2-40B4-BE49-F238E27FC236}">
                  <a16:creationId xmlns:a16="http://schemas.microsoft.com/office/drawing/2014/main" id="{629B8FBB-D57A-1040-64A4-6DCD5DB72DB8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45;p38">
              <a:extLst>
                <a:ext uri="{FF2B5EF4-FFF2-40B4-BE49-F238E27FC236}">
                  <a16:creationId xmlns:a16="http://schemas.microsoft.com/office/drawing/2014/main" id="{5F088227-A905-A9BA-4B8F-BAC2930A9EB1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946;p38">
              <a:extLst>
                <a:ext uri="{FF2B5EF4-FFF2-40B4-BE49-F238E27FC236}">
                  <a16:creationId xmlns:a16="http://schemas.microsoft.com/office/drawing/2014/main" id="{F47BC1AB-4EF5-BCE9-00F2-4B6577F4066F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947;p38">
              <a:extLst>
                <a:ext uri="{FF2B5EF4-FFF2-40B4-BE49-F238E27FC236}">
                  <a16:creationId xmlns:a16="http://schemas.microsoft.com/office/drawing/2014/main" id="{7686F5C4-38F3-1922-E65F-DC023BE1EC6D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948;p38">
              <a:extLst>
                <a:ext uri="{FF2B5EF4-FFF2-40B4-BE49-F238E27FC236}">
                  <a16:creationId xmlns:a16="http://schemas.microsoft.com/office/drawing/2014/main" id="{10E53390-0CA3-E9CA-ABAA-7B76FCCA5FB2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949;p38">
              <a:extLst>
                <a:ext uri="{FF2B5EF4-FFF2-40B4-BE49-F238E27FC236}">
                  <a16:creationId xmlns:a16="http://schemas.microsoft.com/office/drawing/2014/main" id="{EABE0DD8-2423-56D8-76F4-1A3752E585CF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950;p38">
              <a:extLst>
                <a:ext uri="{FF2B5EF4-FFF2-40B4-BE49-F238E27FC236}">
                  <a16:creationId xmlns:a16="http://schemas.microsoft.com/office/drawing/2014/main" id="{5A20F92F-385B-49F1-AFA2-1D8648CA6DF1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951;p38">
              <a:extLst>
                <a:ext uri="{FF2B5EF4-FFF2-40B4-BE49-F238E27FC236}">
                  <a16:creationId xmlns:a16="http://schemas.microsoft.com/office/drawing/2014/main" id="{98F8ABCA-B861-BCCD-CCE8-05CDC326C62D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952;p38">
              <a:extLst>
                <a:ext uri="{FF2B5EF4-FFF2-40B4-BE49-F238E27FC236}">
                  <a16:creationId xmlns:a16="http://schemas.microsoft.com/office/drawing/2014/main" id="{8D15F600-6A0D-2813-E90C-96182F59C22C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1953;p38">
              <a:extLst>
                <a:ext uri="{FF2B5EF4-FFF2-40B4-BE49-F238E27FC236}">
                  <a16:creationId xmlns:a16="http://schemas.microsoft.com/office/drawing/2014/main" id="{3524C5EC-20AA-A52B-3C39-914D2D5ED95A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1954;p38">
              <a:extLst>
                <a:ext uri="{FF2B5EF4-FFF2-40B4-BE49-F238E27FC236}">
                  <a16:creationId xmlns:a16="http://schemas.microsoft.com/office/drawing/2014/main" id="{3B3CAA07-3402-88E4-663D-5EDB7EF03A16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1955;p38">
              <a:extLst>
                <a:ext uri="{FF2B5EF4-FFF2-40B4-BE49-F238E27FC236}">
                  <a16:creationId xmlns:a16="http://schemas.microsoft.com/office/drawing/2014/main" id="{51DCD625-B530-6B91-1B4B-AE11B84C07C9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1956;p38">
              <a:extLst>
                <a:ext uri="{FF2B5EF4-FFF2-40B4-BE49-F238E27FC236}">
                  <a16:creationId xmlns:a16="http://schemas.microsoft.com/office/drawing/2014/main" id="{3CB0B1C9-BF44-36BC-424F-D45C356F9983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1957;p38">
              <a:extLst>
                <a:ext uri="{FF2B5EF4-FFF2-40B4-BE49-F238E27FC236}">
                  <a16:creationId xmlns:a16="http://schemas.microsoft.com/office/drawing/2014/main" id="{6A5C28E2-B288-E269-CA9E-B8D49C16840E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1958;p38">
              <a:extLst>
                <a:ext uri="{FF2B5EF4-FFF2-40B4-BE49-F238E27FC236}">
                  <a16:creationId xmlns:a16="http://schemas.microsoft.com/office/drawing/2014/main" id="{CF1151C1-D591-E454-1265-EDB955AC3666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1959;p38">
              <a:extLst>
                <a:ext uri="{FF2B5EF4-FFF2-40B4-BE49-F238E27FC236}">
                  <a16:creationId xmlns:a16="http://schemas.microsoft.com/office/drawing/2014/main" id="{190B2D7F-CE34-596A-AEB1-1E345B87F67A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1960;p38">
              <a:extLst>
                <a:ext uri="{FF2B5EF4-FFF2-40B4-BE49-F238E27FC236}">
                  <a16:creationId xmlns:a16="http://schemas.microsoft.com/office/drawing/2014/main" id="{0679A7C5-3276-F574-A205-52D075F7D56A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1961;p38">
              <a:extLst>
                <a:ext uri="{FF2B5EF4-FFF2-40B4-BE49-F238E27FC236}">
                  <a16:creationId xmlns:a16="http://schemas.microsoft.com/office/drawing/2014/main" id="{7534BA49-10B4-4C65-E7E9-885D1652CAA9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1962;p38">
              <a:extLst>
                <a:ext uri="{FF2B5EF4-FFF2-40B4-BE49-F238E27FC236}">
                  <a16:creationId xmlns:a16="http://schemas.microsoft.com/office/drawing/2014/main" id="{4262E0BB-E45B-34FD-95F4-6D9A6EE10936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1963;p38">
              <a:extLst>
                <a:ext uri="{FF2B5EF4-FFF2-40B4-BE49-F238E27FC236}">
                  <a16:creationId xmlns:a16="http://schemas.microsoft.com/office/drawing/2014/main" id="{7021B7C3-656A-B5AF-2CE8-ADE9F57EDCD6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1964;p38">
              <a:extLst>
                <a:ext uri="{FF2B5EF4-FFF2-40B4-BE49-F238E27FC236}">
                  <a16:creationId xmlns:a16="http://schemas.microsoft.com/office/drawing/2014/main" id="{8DC8FA46-AF69-9C68-B3B5-AD65A4AE5D00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1965;p38">
              <a:extLst>
                <a:ext uri="{FF2B5EF4-FFF2-40B4-BE49-F238E27FC236}">
                  <a16:creationId xmlns:a16="http://schemas.microsoft.com/office/drawing/2014/main" id="{040FAA90-3C9E-7C86-7D7B-1722A4E1B704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1966;p38">
              <a:extLst>
                <a:ext uri="{FF2B5EF4-FFF2-40B4-BE49-F238E27FC236}">
                  <a16:creationId xmlns:a16="http://schemas.microsoft.com/office/drawing/2014/main" id="{5204DD52-1189-3FFD-42AF-EB880E513753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1967;p38">
              <a:extLst>
                <a:ext uri="{FF2B5EF4-FFF2-40B4-BE49-F238E27FC236}">
                  <a16:creationId xmlns:a16="http://schemas.microsoft.com/office/drawing/2014/main" id="{E864EC27-69D9-9D74-7AC0-B3DBEE7092A7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1968;p38">
              <a:extLst>
                <a:ext uri="{FF2B5EF4-FFF2-40B4-BE49-F238E27FC236}">
                  <a16:creationId xmlns:a16="http://schemas.microsoft.com/office/drawing/2014/main" id="{A59BB5D5-3A39-73CA-2AFD-3888858F0D92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1969;p38">
            <a:extLst>
              <a:ext uri="{FF2B5EF4-FFF2-40B4-BE49-F238E27FC236}">
                <a16:creationId xmlns:a16="http://schemas.microsoft.com/office/drawing/2014/main" id="{8A802C10-FA64-5F31-1D26-8DA70E221616}"/>
              </a:ext>
            </a:extLst>
          </p:cNvPr>
          <p:cNvGrpSpPr/>
          <p:nvPr/>
        </p:nvGrpSpPr>
        <p:grpSpPr>
          <a:xfrm>
            <a:off x="3456896" y="2707685"/>
            <a:ext cx="2786318" cy="596100"/>
            <a:chOff x="932909" y="1200686"/>
            <a:chExt cx="2786318" cy="596100"/>
          </a:xfrm>
        </p:grpSpPr>
        <p:sp>
          <p:nvSpPr>
            <p:cNvPr id="2330" name="Google Shape;1970;p38">
              <a:extLst>
                <a:ext uri="{FF2B5EF4-FFF2-40B4-BE49-F238E27FC236}">
                  <a16:creationId xmlns:a16="http://schemas.microsoft.com/office/drawing/2014/main" id="{9829EA21-D717-CAC6-A48E-112FB94CB7C1}"/>
                </a:ext>
              </a:extLst>
            </p:cNvPr>
            <p:cNvSpPr/>
            <p:nvPr/>
          </p:nvSpPr>
          <p:spPr>
            <a:xfrm>
              <a:off x="932909" y="1200686"/>
              <a:ext cx="596100" cy="5961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32" name="Google Shape;1972;p38">
              <a:extLst>
                <a:ext uri="{FF2B5EF4-FFF2-40B4-BE49-F238E27FC236}">
                  <a16:creationId xmlns:a16="http://schemas.microsoft.com/office/drawing/2014/main" id="{504FF507-37A8-24A5-B395-EBA2E2772764}"/>
                </a:ext>
              </a:extLst>
            </p:cNvPr>
            <p:cNvSpPr txBox="1"/>
            <p:nvPr/>
          </p:nvSpPr>
          <p:spPr>
            <a:xfrm>
              <a:off x="1661827" y="1351381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BERT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4" name="Google Shape;1969;p38">
            <a:extLst>
              <a:ext uri="{FF2B5EF4-FFF2-40B4-BE49-F238E27FC236}">
                <a16:creationId xmlns:a16="http://schemas.microsoft.com/office/drawing/2014/main" id="{6CBD5893-2927-C289-9855-A6D5B5A38827}"/>
              </a:ext>
            </a:extLst>
          </p:cNvPr>
          <p:cNvGrpSpPr/>
          <p:nvPr/>
        </p:nvGrpSpPr>
        <p:grpSpPr>
          <a:xfrm>
            <a:off x="6629077" y="2707542"/>
            <a:ext cx="2806460" cy="596100"/>
            <a:chOff x="2065440" y="1165314"/>
            <a:chExt cx="2806460" cy="596100"/>
          </a:xfrm>
        </p:grpSpPr>
        <p:sp>
          <p:nvSpPr>
            <p:cNvPr id="2336" name="Google Shape;1970;p38">
              <a:extLst>
                <a:ext uri="{FF2B5EF4-FFF2-40B4-BE49-F238E27FC236}">
                  <a16:creationId xmlns:a16="http://schemas.microsoft.com/office/drawing/2014/main" id="{5C99DA3B-2352-9355-1EF3-A864F9CE9EFE}"/>
                </a:ext>
              </a:extLst>
            </p:cNvPr>
            <p:cNvSpPr/>
            <p:nvPr/>
          </p:nvSpPr>
          <p:spPr>
            <a:xfrm>
              <a:off x="2065440" y="1165314"/>
              <a:ext cx="596100" cy="5961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37" name="Google Shape;1972;p38">
              <a:extLst>
                <a:ext uri="{FF2B5EF4-FFF2-40B4-BE49-F238E27FC236}">
                  <a16:creationId xmlns:a16="http://schemas.microsoft.com/office/drawing/2014/main" id="{C6927469-436B-3667-CD36-ABD99274315E}"/>
                </a:ext>
              </a:extLst>
            </p:cNvPr>
            <p:cNvSpPr txBox="1"/>
            <p:nvPr/>
          </p:nvSpPr>
          <p:spPr>
            <a:xfrm>
              <a:off x="2814500" y="129746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035465-4B48-495B-ABE2-497AB4FFB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93" y="3358685"/>
            <a:ext cx="2424886" cy="164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38" name="Google Shape;2186;p41">
            <a:extLst>
              <a:ext uri="{FF2B5EF4-FFF2-40B4-BE49-F238E27FC236}">
                <a16:creationId xmlns:a16="http://schemas.microsoft.com/office/drawing/2014/main" id="{A5EB6391-3E26-0C9D-2C46-6FC4B0CE20BA}"/>
              </a:ext>
            </a:extLst>
          </p:cNvPr>
          <p:cNvCxnSpPr>
            <a:cxnSpLocks/>
            <a:endCxn id="2336" idx="0"/>
          </p:cNvCxnSpPr>
          <p:nvPr/>
        </p:nvCxnSpPr>
        <p:spPr>
          <a:xfrm>
            <a:off x="4911624" y="1565721"/>
            <a:ext cx="2015503" cy="114182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0" name="Google Shape;2186;p41">
            <a:extLst>
              <a:ext uri="{FF2B5EF4-FFF2-40B4-BE49-F238E27FC236}">
                <a16:creationId xmlns:a16="http://schemas.microsoft.com/office/drawing/2014/main" id="{084F1645-6D67-1CA6-68C5-9665768D3267}"/>
              </a:ext>
            </a:extLst>
          </p:cNvPr>
          <p:cNvCxnSpPr>
            <a:cxnSpLocks/>
            <a:endCxn id="2346" idx="0"/>
          </p:cNvCxnSpPr>
          <p:nvPr/>
        </p:nvCxnSpPr>
        <p:spPr>
          <a:xfrm rot="10800000" flipV="1">
            <a:off x="2170944" y="1533704"/>
            <a:ext cx="2036840" cy="130598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28" name="Picture 4" descr="Universal Sentence Encoder | LearnOpenCV">
            <a:extLst>
              <a:ext uri="{FF2B5EF4-FFF2-40B4-BE49-F238E27FC236}">
                <a16:creationId xmlns:a16="http://schemas.microsoft.com/office/drawing/2014/main" id="{3F4A923A-BB19-1A24-1828-B3F09CB3A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27" y="3590272"/>
            <a:ext cx="2727745" cy="84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44" name="Google Shape;1969;p38">
            <a:extLst>
              <a:ext uri="{FF2B5EF4-FFF2-40B4-BE49-F238E27FC236}">
                <a16:creationId xmlns:a16="http://schemas.microsoft.com/office/drawing/2014/main" id="{1CB2F9FB-6522-1A49-6FC7-6226D66A1B04}"/>
              </a:ext>
            </a:extLst>
          </p:cNvPr>
          <p:cNvGrpSpPr/>
          <p:nvPr/>
        </p:nvGrpSpPr>
        <p:grpSpPr>
          <a:xfrm>
            <a:off x="393184" y="2707542"/>
            <a:ext cx="2806460" cy="596100"/>
            <a:chOff x="2065440" y="1165314"/>
            <a:chExt cx="2806460" cy="596100"/>
          </a:xfrm>
        </p:grpSpPr>
        <p:sp>
          <p:nvSpPr>
            <p:cNvPr id="2345" name="Google Shape;1970;p38">
              <a:extLst>
                <a:ext uri="{FF2B5EF4-FFF2-40B4-BE49-F238E27FC236}">
                  <a16:creationId xmlns:a16="http://schemas.microsoft.com/office/drawing/2014/main" id="{16CD5155-1B0D-F01B-61D7-88D3E9C43D8E}"/>
                </a:ext>
              </a:extLst>
            </p:cNvPr>
            <p:cNvSpPr/>
            <p:nvPr/>
          </p:nvSpPr>
          <p:spPr>
            <a:xfrm>
              <a:off x="2065440" y="1165314"/>
              <a:ext cx="596100" cy="5961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46" name="Google Shape;1972;p38">
              <a:extLst>
                <a:ext uri="{FF2B5EF4-FFF2-40B4-BE49-F238E27FC236}">
                  <a16:creationId xmlns:a16="http://schemas.microsoft.com/office/drawing/2014/main" id="{042DC34A-23B2-2D40-139F-516A14C47EEE}"/>
                </a:ext>
              </a:extLst>
            </p:cNvPr>
            <p:cNvSpPr txBox="1"/>
            <p:nvPr/>
          </p:nvSpPr>
          <p:spPr>
            <a:xfrm>
              <a:off x="2814500" y="129746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Word2vec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30" name="Picture 6" descr="Word2Vec For Word Embeddings">
            <a:extLst>
              <a:ext uri="{FF2B5EF4-FFF2-40B4-BE49-F238E27FC236}">
                <a16:creationId xmlns:a16="http://schemas.microsoft.com/office/drawing/2014/main" id="{A1BE7952-0DEC-99CA-2236-1203C246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" y="3309900"/>
            <a:ext cx="1807250" cy="15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2" name="Google Shape;2186;p41">
            <a:extLst>
              <a:ext uri="{FF2B5EF4-FFF2-40B4-BE49-F238E27FC236}">
                <a16:creationId xmlns:a16="http://schemas.microsoft.com/office/drawing/2014/main" id="{52FE78F1-B6F7-8621-B2F2-B8E949D6F742}"/>
              </a:ext>
            </a:extLst>
          </p:cNvPr>
          <p:cNvCxnSpPr>
            <a:cxnSpLocks/>
          </p:cNvCxnSpPr>
          <p:nvPr/>
        </p:nvCxnSpPr>
        <p:spPr>
          <a:xfrm rot="5400000">
            <a:off x="4284847" y="2526186"/>
            <a:ext cx="600661" cy="26353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7519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288355-326B-5CBB-95BF-DBF1EDC2C7C2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27</a:t>
            </a:r>
          </a:p>
        </p:txBody>
      </p:sp>
      <p:grpSp>
        <p:nvGrpSpPr>
          <p:cNvPr id="2328" name="Google Shape;1969;p38">
            <a:extLst>
              <a:ext uri="{FF2B5EF4-FFF2-40B4-BE49-F238E27FC236}">
                <a16:creationId xmlns:a16="http://schemas.microsoft.com/office/drawing/2014/main" id="{8A802C10-FA64-5F31-1D26-8DA70E221616}"/>
              </a:ext>
            </a:extLst>
          </p:cNvPr>
          <p:cNvGrpSpPr/>
          <p:nvPr/>
        </p:nvGrpSpPr>
        <p:grpSpPr>
          <a:xfrm>
            <a:off x="3456896" y="2707685"/>
            <a:ext cx="2786318" cy="596100"/>
            <a:chOff x="932909" y="1200686"/>
            <a:chExt cx="2786318" cy="596100"/>
          </a:xfrm>
        </p:grpSpPr>
        <p:sp>
          <p:nvSpPr>
            <p:cNvPr id="2330" name="Google Shape;1970;p38">
              <a:extLst>
                <a:ext uri="{FF2B5EF4-FFF2-40B4-BE49-F238E27FC236}">
                  <a16:creationId xmlns:a16="http://schemas.microsoft.com/office/drawing/2014/main" id="{9829EA21-D717-CAC6-A48E-112FB94CB7C1}"/>
                </a:ext>
              </a:extLst>
            </p:cNvPr>
            <p:cNvSpPr/>
            <p:nvPr/>
          </p:nvSpPr>
          <p:spPr>
            <a:xfrm>
              <a:off x="932909" y="1200686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32" name="Google Shape;1972;p38">
              <a:extLst>
                <a:ext uri="{FF2B5EF4-FFF2-40B4-BE49-F238E27FC236}">
                  <a16:creationId xmlns:a16="http://schemas.microsoft.com/office/drawing/2014/main" id="{504FF507-37A8-24A5-B395-EBA2E2772764}"/>
                </a:ext>
              </a:extLst>
            </p:cNvPr>
            <p:cNvSpPr txBox="1"/>
            <p:nvPr/>
          </p:nvSpPr>
          <p:spPr>
            <a:xfrm>
              <a:off x="1661827" y="1351381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Random Forest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4" name="Google Shape;1969;p38">
            <a:extLst>
              <a:ext uri="{FF2B5EF4-FFF2-40B4-BE49-F238E27FC236}">
                <a16:creationId xmlns:a16="http://schemas.microsoft.com/office/drawing/2014/main" id="{6CBD5893-2927-C289-9855-A6D5B5A38827}"/>
              </a:ext>
            </a:extLst>
          </p:cNvPr>
          <p:cNvGrpSpPr/>
          <p:nvPr/>
        </p:nvGrpSpPr>
        <p:grpSpPr>
          <a:xfrm>
            <a:off x="6629077" y="2707542"/>
            <a:ext cx="2806460" cy="596100"/>
            <a:chOff x="2065440" y="1165314"/>
            <a:chExt cx="2806460" cy="596100"/>
          </a:xfrm>
        </p:grpSpPr>
        <p:sp>
          <p:nvSpPr>
            <p:cNvPr id="2336" name="Google Shape;1970;p38">
              <a:extLst>
                <a:ext uri="{FF2B5EF4-FFF2-40B4-BE49-F238E27FC236}">
                  <a16:creationId xmlns:a16="http://schemas.microsoft.com/office/drawing/2014/main" id="{5C99DA3B-2352-9355-1EF3-A864F9CE9EFE}"/>
                </a:ext>
              </a:extLst>
            </p:cNvPr>
            <p:cNvSpPr/>
            <p:nvPr/>
          </p:nvSpPr>
          <p:spPr>
            <a:xfrm>
              <a:off x="2065440" y="1165314"/>
              <a:ext cx="596100" cy="5961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37" name="Google Shape;1972;p38">
              <a:extLst>
                <a:ext uri="{FF2B5EF4-FFF2-40B4-BE49-F238E27FC236}">
                  <a16:creationId xmlns:a16="http://schemas.microsoft.com/office/drawing/2014/main" id="{C6927469-436B-3667-CD36-ABD99274315E}"/>
                </a:ext>
              </a:extLst>
            </p:cNvPr>
            <p:cNvSpPr txBox="1"/>
            <p:nvPr/>
          </p:nvSpPr>
          <p:spPr>
            <a:xfrm>
              <a:off x="2814500" y="129746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338" name="Google Shape;2186;p41">
            <a:extLst>
              <a:ext uri="{FF2B5EF4-FFF2-40B4-BE49-F238E27FC236}">
                <a16:creationId xmlns:a16="http://schemas.microsoft.com/office/drawing/2014/main" id="{A5EB6391-3E26-0C9D-2C46-6FC4B0CE20BA}"/>
              </a:ext>
            </a:extLst>
          </p:cNvPr>
          <p:cNvCxnSpPr>
            <a:cxnSpLocks/>
            <a:endCxn id="2336" idx="0"/>
          </p:cNvCxnSpPr>
          <p:nvPr/>
        </p:nvCxnSpPr>
        <p:spPr>
          <a:xfrm>
            <a:off x="4911624" y="1565721"/>
            <a:ext cx="2015503" cy="114182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0" name="Google Shape;2186;p41">
            <a:extLst>
              <a:ext uri="{FF2B5EF4-FFF2-40B4-BE49-F238E27FC236}">
                <a16:creationId xmlns:a16="http://schemas.microsoft.com/office/drawing/2014/main" id="{084F1645-6D67-1CA6-68C5-9665768D3267}"/>
              </a:ext>
            </a:extLst>
          </p:cNvPr>
          <p:cNvCxnSpPr>
            <a:cxnSpLocks/>
            <a:endCxn id="2346" idx="0"/>
          </p:cNvCxnSpPr>
          <p:nvPr/>
        </p:nvCxnSpPr>
        <p:spPr>
          <a:xfrm rot="10800000" flipV="1">
            <a:off x="2170944" y="1533704"/>
            <a:ext cx="2036840" cy="130598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344" name="Google Shape;1969;p38">
            <a:extLst>
              <a:ext uri="{FF2B5EF4-FFF2-40B4-BE49-F238E27FC236}">
                <a16:creationId xmlns:a16="http://schemas.microsoft.com/office/drawing/2014/main" id="{1CB2F9FB-6522-1A49-6FC7-6226D66A1B04}"/>
              </a:ext>
            </a:extLst>
          </p:cNvPr>
          <p:cNvGrpSpPr/>
          <p:nvPr/>
        </p:nvGrpSpPr>
        <p:grpSpPr>
          <a:xfrm>
            <a:off x="393184" y="2707542"/>
            <a:ext cx="2806460" cy="596100"/>
            <a:chOff x="2065440" y="1165314"/>
            <a:chExt cx="2806460" cy="596100"/>
          </a:xfrm>
        </p:grpSpPr>
        <p:sp>
          <p:nvSpPr>
            <p:cNvPr id="2345" name="Google Shape;1970;p38">
              <a:extLst>
                <a:ext uri="{FF2B5EF4-FFF2-40B4-BE49-F238E27FC236}">
                  <a16:creationId xmlns:a16="http://schemas.microsoft.com/office/drawing/2014/main" id="{16CD5155-1B0D-F01B-61D7-88D3E9C43D8E}"/>
                </a:ext>
              </a:extLst>
            </p:cNvPr>
            <p:cNvSpPr/>
            <p:nvPr/>
          </p:nvSpPr>
          <p:spPr>
            <a:xfrm>
              <a:off x="2065440" y="1165314"/>
              <a:ext cx="596100" cy="5961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46" name="Google Shape;1972;p38">
              <a:extLst>
                <a:ext uri="{FF2B5EF4-FFF2-40B4-BE49-F238E27FC236}">
                  <a16:creationId xmlns:a16="http://schemas.microsoft.com/office/drawing/2014/main" id="{042DC34A-23B2-2D40-139F-516A14C47EEE}"/>
                </a:ext>
              </a:extLst>
            </p:cNvPr>
            <p:cNvSpPr txBox="1"/>
            <p:nvPr/>
          </p:nvSpPr>
          <p:spPr>
            <a:xfrm>
              <a:off x="2814500" y="129746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Logistic Regression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352" name="Google Shape;2186;p41">
            <a:extLst>
              <a:ext uri="{FF2B5EF4-FFF2-40B4-BE49-F238E27FC236}">
                <a16:creationId xmlns:a16="http://schemas.microsoft.com/office/drawing/2014/main" id="{52FE78F1-B6F7-8621-B2F2-B8E949D6F742}"/>
              </a:ext>
            </a:extLst>
          </p:cNvPr>
          <p:cNvCxnSpPr>
            <a:cxnSpLocks/>
          </p:cNvCxnSpPr>
          <p:nvPr/>
        </p:nvCxnSpPr>
        <p:spPr>
          <a:xfrm rot="5400000">
            <a:off x="4284847" y="2526186"/>
            <a:ext cx="600661" cy="26353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Google Shape;1789;p36">
            <a:extLst>
              <a:ext uri="{FF2B5EF4-FFF2-40B4-BE49-F238E27FC236}">
                <a16:creationId xmlns:a16="http://schemas.microsoft.com/office/drawing/2014/main" id="{36AEDB9F-F113-204B-49E3-163FFF39DE25}"/>
              </a:ext>
            </a:extLst>
          </p:cNvPr>
          <p:cNvGrpSpPr/>
          <p:nvPr/>
        </p:nvGrpSpPr>
        <p:grpSpPr>
          <a:xfrm>
            <a:off x="4074060" y="788174"/>
            <a:ext cx="1022234" cy="1478279"/>
            <a:chOff x="3346589" y="1035541"/>
            <a:chExt cx="2550136" cy="3687818"/>
          </a:xfrm>
        </p:grpSpPr>
        <p:grpSp>
          <p:nvGrpSpPr>
            <p:cNvPr id="3" name="Google Shape;1790;p36">
              <a:extLst>
                <a:ext uri="{FF2B5EF4-FFF2-40B4-BE49-F238E27FC236}">
                  <a16:creationId xmlns:a16="http://schemas.microsoft.com/office/drawing/2014/main" id="{D0AA357F-0FAB-4543-61A2-39F79140F80F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6" name="Google Shape;1791;p36">
                <a:extLst>
                  <a:ext uri="{FF2B5EF4-FFF2-40B4-BE49-F238E27FC236}">
                    <a16:creationId xmlns:a16="http://schemas.microsoft.com/office/drawing/2014/main" id="{E7CC70B6-42B0-0775-3FAD-FF488C6CF7D8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92;p36">
                <a:extLst>
                  <a:ext uri="{FF2B5EF4-FFF2-40B4-BE49-F238E27FC236}">
                    <a16:creationId xmlns:a16="http://schemas.microsoft.com/office/drawing/2014/main" id="{96E388D0-C538-2394-992B-E84FB861D5CE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793;p36">
                <a:extLst>
                  <a:ext uri="{FF2B5EF4-FFF2-40B4-BE49-F238E27FC236}">
                    <a16:creationId xmlns:a16="http://schemas.microsoft.com/office/drawing/2014/main" id="{B481DE35-38A3-8E70-4044-633226A95214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794;p36">
                <a:extLst>
                  <a:ext uri="{FF2B5EF4-FFF2-40B4-BE49-F238E27FC236}">
                    <a16:creationId xmlns:a16="http://schemas.microsoft.com/office/drawing/2014/main" id="{671925A1-5420-C085-D7B3-599144A225F1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795;p36">
                <a:extLst>
                  <a:ext uri="{FF2B5EF4-FFF2-40B4-BE49-F238E27FC236}">
                    <a16:creationId xmlns:a16="http://schemas.microsoft.com/office/drawing/2014/main" id="{B415F3CC-2087-7398-D34D-2FBA56F1A70A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96;p36">
                <a:extLst>
                  <a:ext uri="{FF2B5EF4-FFF2-40B4-BE49-F238E27FC236}">
                    <a16:creationId xmlns:a16="http://schemas.microsoft.com/office/drawing/2014/main" id="{70D3B17A-4EA1-D7C7-EFF3-0ED771B9AAE5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797;p36">
                <a:extLst>
                  <a:ext uri="{FF2B5EF4-FFF2-40B4-BE49-F238E27FC236}">
                    <a16:creationId xmlns:a16="http://schemas.microsoft.com/office/drawing/2014/main" id="{AE892D07-0490-AD49-0E60-C0E3E78D215C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98;p36">
                <a:extLst>
                  <a:ext uri="{FF2B5EF4-FFF2-40B4-BE49-F238E27FC236}">
                    <a16:creationId xmlns:a16="http://schemas.microsoft.com/office/drawing/2014/main" id="{A83AD48B-4989-F455-37FE-87AB40D24652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99;p36">
                <a:extLst>
                  <a:ext uri="{FF2B5EF4-FFF2-40B4-BE49-F238E27FC236}">
                    <a16:creationId xmlns:a16="http://schemas.microsoft.com/office/drawing/2014/main" id="{08CDA5B8-9992-BB5A-8CAC-1A8226DB69A1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800;p36">
                <a:extLst>
                  <a:ext uri="{FF2B5EF4-FFF2-40B4-BE49-F238E27FC236}">
                    <a16:creationId xmlns:a16="http://schemas.microsoft.com/office/drawing/2014/main" id="{612A27B6-1683-A4B3-A199-DEAC3A043314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801;p36">
                <a:extLst>
                  <a:ext uri="{FF2B5EF4-FFF2-40B4-BE49-F238E27FC236}">
                    <a16:creationId xmlns:a16="http://schemas.microsoft.com/office/drawing/2014/main" id="{AD815DA7-EFDE-EBBE-4B42-3624E6BC0AE1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802;p36">
                <a:extLst>
                  <a:ext uri="{FF2B5EF4-FFF2-40B4-BE49-F238E27FC236}">
                    <a16:creationId xmlns:a16="http://schemas.microsoft.com/office/drawing/2014/main" id="{28B32D1B-A87A-D77D-ECCA-9BB20B18CBC7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03;p36">
                <a:extLst>
                  <a:ext uri="{FF2B5EF4-FFF2-40B4-BE49-F238E27FC236}">
                    <a16:creationId xmlns:a16="http://schemas.microsoft.com/office/drawing/2014/main" id="{87DB8AAA-F802-04F1-DF26-2F1250360B19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804;p36">
                <a:extLst>
                  <a:ext uri="{FF2B5EF4-FFF2-40B4-BE49-F238E27FC236}">
                    <a16:creationId xmlns:a16="http://schemas.microsoft.com/office/drawing/2014/main" id="{AD90E4C7-596B-DB4E-E691-306667C89E15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805;p36">
                <a:extLst>
                  <a:ext uri="{FF2B5EF4-FFF2-40B4-BE49-F238E27FC236}">
                    <a16:creationId xmlns:a16="http://schemas.microsoft.com/office/drawing/2014/main" id="{B3F73CA0-F7FE-D02F-4788-21D7A9FD5D64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806;p36">
                <a:extLst>
                  <a:ext uri="{FF2B5EF4-FFF2-40B4-BE49-F238E27FC236}">
                    <a16:creationId xmlns:a16="http://schemas.microsoft.com/office/drawing/2014/main" id="{29554C06-678F-E451-45BF-689F9CFF6070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07;p36">
                <a:extLst>
                  <a:ext uri="{FF2B5EF4-FFF2-40B4-BE49-F238E27FC236}">
                    <a16:creationId xmlns:a16="http://schemas.microsoft.com/office/drawing/2014/main" id="{028F359F-26C2-0E9C-B87F-196AA6700E53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08;p36">
                <a:extLst>
                  <a:ext uri="{FF2B5EF4-FFF2-40B4-BE49-F238E27FC236}">
                    <a16:creationId xmlns:a16="http://schemas.microsoft.com/office/drawing/2014/main" id="{396F10BE-48CB-3AA3-0AC4-587050DE8334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09;p36">
                <a:extLst>
                  <a:ext uri="{FF2B5EF4-FFF2-40B4-BE49-F238E27FC236}">
                    <a16:creationId xmlns:a16="http://schemas.microsoft.com/office/drawing/2014/main" id="{5DA3C1CD-4F4A-E53B-86DE-691D8E6D511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10;p36">
                <a:extLst>
                  <a:ext uri="{FF2B5EF4-FFF2-40B4-BE49-F238E27FC236}">
                    <a16:creationId xmlns:a16="http://schemas.microsoft.com/office/drawing/2014/main" id="{3C04A285-2BFC-8E5C-18B3-ECD9A3793B2C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11;p36">
                <a:extLst>
                  <a:ext uri="{FF2B5EF4-FFF2-40B4-BE49-F238E27FC236}">
                    <a16:creationId xmlns:a16="http://schemas.microsoft.com/office/drawing/2014/main" id="{BE8F46AF-3636-6171-DE92-C035B7188C15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12;p36">
                <a:extLst>
                  <a:ext uri="{FF2B5EF4-FFF2-40B4-BE49-F238E27FC236}">
                    <a16:creationId xmlns:a16="http://schemas.microsoft.com/office/drawing/2014/main" id="{8E4C99FB-5D54-6613-B3AA-C00024682E2D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13;p36">
                <a:extLst>
                  <a:ext uri="{FF2B5EF4-FFF2-40B4-BE49-F238E27FC236}">
                    <a16:creationId xmlns:a16="http://schemas.microsoft.com/office/drawing/2014/main" id="{20CC89E1-3818-D402-BE9E-FB189C4E0973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14;p36">
                <a:extLst>
                  <a:ext uri="{FF2B5EF4-FFF2-40B4-BE49-F238E27FC236}">
                    <a16:creationId xmlns:a16="http://schemas.microsoft.com/office/drawing/2014/main" id="{F62A0522-5E6A-2631-BD81-8B9E84CF5660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15;p36">
                <a:extLst>
                  <a:ext uri="{FF2B5EF4-FFF2-40B4-BE49-F238E27FC236}">
                    <a16:creationId xmlns:a16="http://schemas.microsoft.com/office/drawing/2014/main" id="{8DDDF384-EB94-CF12-C5C2-2BB3362BD003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16;p36">
                <a:extLst>
                  <a:ext uri="{FF2B5EF4-FFF2-40B4-BE49-F238E27FC236}">
                    <a16:creationId xmlns:a16="http://schemas.microsoft.com/office/drawing/2014/main" id="{66413582-77AC-A37A-F7A5-26BBDF6B33EE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17;p36">
                <a:extLst>
                  <a:ext uri="{FF2B5EF4-FFF2-40B4-BE49-F238E27FC236}">
                    <a16:creationId xmlns:a16="http://schemas.microsoft.com/office/drawing/2014/main" id="{47E92A7A-0145-FBFC-BB35-54EDDFC7C782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18;p36">
                <a:extLst>
                  <a:ext uri="{FF2B5EF4-FFF2-40B4-BE49-F238E27FC236}">
                    <a16:creationId xmlns:a16="http://schemas.microsoft.com/office/drawing/2014/main" id="{E092DE7B-BBA3-6CC7-12EA-919E83F72F9B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19;p36">
                <a:extLst>
                  <a:ext uri="{FF2B5EF4-FFF2-40B4-BE49-F238E27FC236}">
                    <a16:creationId xmlns:a16="http://schemas.microsoft.com/office/drawing/2014/main" id="{90A1614C-2628-4172-137A-F1DC57782718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20;p36">
                <a:extLst>
                  <a:ext uri="{FF2B5EF4-FFF2-40B4-BE49-F238E27FC236}">
                    <a16:creationId xmlns:a16="http://schemas.microsoft.com/office/drawing/2014/main" id="{A2EDE843-A8ED-D3AE-FB6F-8EE7DA6DA18E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21;p36">
                <a:extLst>
                  <a:ext uri="{FF2B5EF4-FFF2-40B4-BE49-F238E27FC236}">
                    <a16:creationId xmlns:a16="http://schemas.microsoft.com/office/drawing/2014/main" id="{073396A7-6BA3-B69A-F49D-22320C434AED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822;p36">
                <a:extLst>
                  <a:ext uri="{FF2B5EF4-FFF2-40B4-BE49-F238E27FC236}">
                    <a16:creationId xmlns:a16="http://schemas.microsoft.com/office/drawing/2014/main" id="{C30A5A69-A719-9ECE-E21F-9C3EAFBEE53B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823;p36">
                <a:extLst>
                  <a:ext uri="{FF2B5EF4-FFF2-40B4-BE49-F238E27FC236}">
                    <a16:creationId xmlns:a16="http://schemas.microsoft.com/office/drawing/2014/main" id="{8F647B17-0780-C8A6-6468-B2E75751D616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1824;p36">
                <a:extLst>
                  <a:ext uri="{FF2B5EF4-FFF2-40B4-BE49-F238E27FC236}">
                    <a16:creationId xmlns:a16="http://schemas.microsoft.com/office/drawing/2014/main" id="{433A95E1-BAF4-E0F7-2E04-18781F9A1DE5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1825;p36">
                <a:extLst>
                  <a:ext uri="{FF2B5EF4-FFF2-40B4-BE49-F238E27FC236}">
                    <a16:creationId xmlns:a16="http://schemas.microsoft.com/office/drawing/2014/main" id="{A3E12061-3204-A0D0-D79D-6281E02093BD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1826;p36">
              <a:extLst>
                <a:ext uri="{FF2B5EF4-FFF2-40B4-BE49-F238E27FC236}">
                  <a16:creationId xmlns:a16="http://schemas.microsoft.com/office/drawing/2014/main" id="{2D696B37-400B-87C2-994B-87B98A13F71F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27;p36">
              <a:extLst>
                <a:ext uri="{FF2B5EF4-FFF2-40B4-BE49-F238E27FC236}">
                  <a16:creationId xmlns:a16="http://schemas.microsoft.com/office/drawing/2014/main" id="{63E8831B-1ADA-5EDE-6916-C572213735E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5" name="Picture 2334">
            <a:extLst>
              <a:ext uri="{FF2B5EF4-FFF2-40B4-BE49-F238E27FC236}">
                <a16:creationId xmlns:a16="http://schemas.microsoft.com/office/drawing/2014/main" id="{B020EAB0-097F-6C94-A464-A17261AE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65" y="3357571"/>
            <a:ext cx="2861887" cy="1538939"/>
          </a:xfrm>
          <a:prstGeom prst="rect">
            <a:avLst/>
          </a:prstGeom>
        </p:spPr>
      </p:pic>
      <p:pic>
        <p:nvPicPr>
          <p:cNvPr id="2341" name="Picture 2340">
            <a:extLst>
              <a:ext uri="{FF2B5EF4-FFF2-40B4-BE49-F238E27FC236}">
                <a16:creationId xmlns:a16="http://schemas.microsoft.com/office/drawing/2014/main" id="{389E461F-FD82-E129-063D-7D6DD1750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596" y="3316833"/>
            <a:ext cx="3043781" cy="1550074"/>
          </a:xfrm>
          <a:prstGeom prst="rect">
            <a:avLst/>
          </a:prstGeom>
        </p:spPr>
      </p:pic>
      <p:pic>
        <p:nvPicPr>
          <p:cNvPr id="2343" name="Picture 2342">
            <a:extLst>
              <a:ext uri="{FF2B5EF4-FFF2-40B4-BE49-F238E27FC236}">
                <a16:creationId xmlns:a16="http://schemas.microsoft.com/office/drawing/2014/main" id="{07F49173-1D5D-FE26-938C-315EBEC996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"/>
          <a:stretch/>
        </p:blipFill>
        <p:spPr>
          <a:xfrm>
            <a:off x="6364040" y="3318685"/>
            <a:ext cx="2590295" cy="1578068"/>
          </a:xfrm>
          <a:prstGeom prst="rect">
            <a:avLst/>
          </a:prstGeom>
        </p:spPr>
      </p:pic>
      <p:sp>
        <p:nvSpPr>
          <p:cNvPr id="2347" name="TextBox 2346">
            <a:extLst>
              <a:ext uri="{FF2B5EF4-FFF2-40B4-BE49-F238E27FC236}">
                <a16:creationId xmlns:a16="http://schemas.microsoft.com/office/drawing/2014/main" id="{3D2A078C-7B8F-B45E-CCF7-9FFCD065E84C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9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 : Model Evaluation</a:t>
            </a:r>
            <a:endParaRPr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CE17C-A13C-4B59-876B-90DEA509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64" y="1023115"/>
            <a:ext cx="6785529" cy="3811155"/>
          </a:xfrm>
          <a:prstGeom prst="rect">
            <a:avLst/>
          </a:prstGeom>
        </p:spPr>
      </p:pic>
      <p:grpSp>
        <p:nvGrpSpPr>
          <p:cNvPr id="6" name="Google Shape;493;p19">
            <a:extLst>
              <a:ext uri="{FF2B5EF4-FFF2-40B4-BE49-F238E27FC236}">
                <a16:creationId xmlns:a16="http://schemas.microsoft.com/office/drawing/2014/main" id="{03541B0A-7A74-0D3A-0FEE-6C5F21FB0516}"/>
              </a:ext>
            </a:extLst>
          </p:cNvPr>
          <p:cNvGrpSpPr/>
          <p:nvPr/>
        </p:nvGrpSpPr>
        <p:grpSpPr>
          <a:xfrm>
            <a:off x="3343275" y="4120385"/>
            <a:ext cx="231896" cy="611595"/>
            <a:chOff x="3886200" y="1114550"/>
            <a:chExt cx="1371604" cy="3617430"/>
          </a:xfrm>
        </p:grpSpPr>
        <p:grpSp>
          <p:nvGrpSpPr>
            <p:cNvPr id="8" name="Google Shape;494;p19">
              <a:extLst>
                <a:ext uri="{FF2B5EF4-FFF2-40B4-BE49-F238E27FC236}">
                  <a16:creationId xmlns:a16="http://schemas.microsoft.com/office/drawing/2014/main" id="{F864408F-865E-79C4-51AD-A9DDDC4B3539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6" name="Google Shape;495;p19">
                <a:extLst>
                  <a:ext uri="{FF2B5EF4-FFF2-40B4-BE49-F238E27FC236}">
                    <a16:creationId xmlns:a16="http://schemas.microsoft.com/office/drawing/2014/main" id="{67E6EA40-00B6-8E42-0008-4E8988603A0F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6;p19">
                <a:extLst>
                  <a:ext uri="{FF2B5EF4-FFF2-40B4-BE49-F238E27FC236}">
                    <a16:creationId xmlns:a16="http://schemas.microsoft.com/office/drawing/2014/main" id="{52D8BC23-27C5-6982-6A3B-9DEB19524C8F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97;p19">
                <a:extLst>
                  <a:ext uri="{FF2B5EF4-FFF2-40B4-BE49-F238E27FC236}">
                    <a16:creationId xmlns:a16="http://schemas.microsoft.com/office/drawing/2014/main" id="{D9CE2DF9-E2D6-6F84-6C4F-9B54E7F4A953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98;p19">
                <a:extLst>
                  <a:ext uri="{FF2B5EF4-FFF2-40B4-BE49-F238E27FC236}">
                    <a16:creationId xmlns:a16="http://schemas.microsoft.com/office/drawing/2014/main" id="{218BCE78-2D4F-B9DA-CFD3-98223C29F85D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99;p19">
                <a:extLst>
                  <a:ext uri="{FF2B5EF4-FFF2-40B4-BE49-F238E27FC236}">
                    <a16:creationId xmlns:a16="http://schemas.microsoft.com/office/drawing/2014/main" id="{65538C10-788D-3EDB-18A9-D232123BA52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00;p19">
                <a:extLst>
                  <a:ext uri="{FF2B5EF4-FFF2-40B4-BE49-F238E27FC236}">
                    <a16:creationId xmlns:a16="http://schemas.microsoft.com/office/drawing/2014/main" id="{682352E6-1E52-B626-8529-A46CAD45D466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01;p19">
                <a:extLst>
                  <a:ext uri="{FF2B5EF4-FFF2-40B4-BE49-F238E27FC236}">
                    <a16:creationId xmlns:a16="http://schemas.microsoft.com/office/drawing/2014/main" id="{27204FA6-D7D5-B32D-97EE-ED36008B4F72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02;p19">
                <a:extLst>
                  <a:ext uri="{FF2B5EF4-FFF2-40B4-BE49-F238E27FC236}">
                    <a16:creationId xmlns:a16="http://schemas.microsoft.com/office/drawing/2014/main" id="{C4B26C8A-4E53-DCEE-A43C-5B3A33D2C5D6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03;p19">
                <a:extLst>
                  <a:ext uri="{FF2B5EF4-FFF2-40B4-BE49-F238E27FC236}">
                    <a16:creationId xmlns:a16="http://schemas.microsoft.com/office/drawing/2014/main" id="{5EA9D4B7-F0EF-C723-6E2C-7FF9DE32D8C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04;p19">
                <a:extLst>
                  <a:ext uri="{FF2B5EF4-FFF2-40B4-BE49-F238E27FC236}">
                    <a16:creationId xmlns:a16="http://schemas.microsoft.com/office/drawing/2014/main" id="{397C8080-A69B-FC6D-A213-7F59098A1603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05;p19">
                <a:extLst>
                  <a:ext uri="{FF2B5EF4-FFF2-40B4-BE49-F238E27FC236}">
                    <a16:creationId xmlns:a16="http://schemas.microsoft.com/office/drawing/2014/main" id="{ED9C2DF6-EB11-773A-DAE2-332BA4A282DD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06;p19">
                <a:extLst>
                  <a:ext uri="{FF2B5EF4-FFF2-40B4-BE49-F238E27FC236}">
                    <a16:creationId xmlns:a16="http://schemas.microsoft.com/office/drawing/2014/main" id="{B5A914ED-5C90-4087-2D8A-790DA3D3FF73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07;p19">
                <a:extLst>
                  <a:ext uri="{FF2B5EF4-FFF2-40B4-BE49-F238E27FC236}">
                    <a16:creationId xmlns:a16="http://schemas.microsoft.com/office/drawing/2014/main" id="{7250B3DE-6DD3-15FA-74FE-67401357FAD5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08;p19">
                <a:extLst>
                  <a:ext uri="{FF2B5EF4-FFF2-40B4-BE49-F238E27FC236}">
                    <a16:creationId xmlns:a16="http://schemas.microsoft.com/office/drawing/2014/main" id="{0148B868-BA8E-383B-93CF-926862F062B7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09;p19">
                <a:extLst>
                  <a:ext uri="{FF2B5EF4-FFF2-40B4-BE49-F238E27FC236}">
                    <a16:creationId xmlns:a16="http://schemas.microsoft.com/office/drawing/2014/main" id="{FD5F2619-C2C4-DE80-6454-3444CE811C46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0;p19">
                <a:extLst>
                  <a:ext uri="{FF2B5EF4-FFF2-40B4-BE49-F238E27FC236}">
                    <a16:creationId xmlns:a16="http://schemas.microsoft.com/office/drawing/2014/main" id="{1CCFB80F-C068-CB08-3CC3-5A7C37B40B90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1;p19">
                <a:extLst>
                  <a:ext uri="{FF2B5EF4-FFF2-40B4-BE49-F238E27FC236}">
                    <a16:creationId xmlns:a16="http://schemas.microsoft.com/office/drawing/2014/main" id="{327E75E7-620D-5F52-E362-E102FE164DF1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2;p19">
                <a:extLst>
                  <a:ext uri="{FF2B5EF4-FFF2-40B4-BE49-F238E27FC236}">
                    <a16:creationId xmlns:a16="http://schemas.microsoft.com/office/drawing/2014/main" id="{C76FCFF7-8115-B234-73B7-CABA9579EB25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513;p19">
              <a:extLst>
                <a:ext uri="{FF2B5EF4-FFF2-40B4-BE49-F238E27FC236}">
                  <a16:creationId xmlns:a16="http://schemas.microsoft.com/office/drawing/2014/main" id="{63AFEDDE-1980-FC1A-4BCD-2FD2489E097A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4;p19">
              <a:extLst>
                <a:ext uri="{FF2B5EF4-FFF2-40B4-BE49-F238E27FC236}">
                  <a16:creationId xmlns:a16="http://schemas.microsoft.com/office/drawing/2014/main" id="{95C327EC-87B6-AA4A-AA43-382C25DBBC28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93;p19">
            <a:extLst>
              <a:ext uri="{FF2B5EF4-FFF2-40B4-BE49-F238E27FC236}">
                <a16:creationId xmlns:a16="http://schemas.microsoft.com/office/drawing/2014/main" id="{57588A01-ED53-2B5E-0DD6-C925BB21AABF}"/>
              </a:ext>
            </a:extLst>
          </p:cNvPr>
          <p:cNvGrpSpPr/>
          <p:nvPr/>
        </p:nvGrpSpPr>
        <p:grpSpPr>
          <a:xfrm>
            <a:off x="4456052" y="4098039"/>
            <a:ext cx="231896" cy="611595"/>
            <a:chOff x="3886200" y="1114550"/>
            <a:chExt cx="1371604" cy="3617430"/>
          </a:xfrm>
        </p:grpSpPr>
        <p:grpSp>
          <p:nvGrpSpPr>
            <p:cNvPr id="49" name="Google Shape;494;p19">
              <a:extLst>
                <a:ext uri="{FF2B5EF4-FFF2-40B4-BE49-F238E27FC236}">
                  <a16:creationId xmlns:a16="http://schemas.microsoft.com/office/drawing/2014/main" id="{1710C945-469F-A35F-CF42-A9E563C38B2D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52" name="Google Shape;495;p19">
                <a:extLst>
                  <a:ext uri="{FF2B5EF4-FFF2-40B4-BE49-F238E27FC236}">
                    <a16:creationId xmlns:a16="http://schemas.microsoft.com/office/drawing/2014/main" id="{224677E9-5B74-1C31-D7A7-73163C795996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96;p19">
                <a:extLst>
                  <a:ext uri="{FF2B5EF4-FFF2-40B4-BE49-F238E27FC236}">
                    <a16:creationId xmlns:a16="http://schemas.microsoft.com/office/drawing/2014/main" id="{356EC6D3-D0E8-1DF7-12D2-B6EE6C14F9A3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97;p19">
                <a:extLst>
                  <a:ext uri="{FF2B5EF4-FFF2-40B4-BE49-F238E27FC236}">
                    <a16:creationId xmlns:a16="http://schemas.microsoft.com/office/drawing/2014/main" id="{65A57342-B565-D942-2931-A4AB8965D860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98;p19">
                <a:extLst>
                  <a:ext uri="{FF2B5EF4-FFF2-40B4-BE49-F238E27FC236}">
                    <a16:creationId xmlns:a16="http://schemas.microsoft.com/office/drawing/2014/main" id="{BE155A9F-14DD-4F4E-F052-485CE06B3978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99;p19">
                <a:extLst>
                  <a:ext uri="{FF2B5EF4-FFF2-40B4-BE49-F238E27FC236}">
                    <a16:creationId xmlns:a16="http://schemas.microsoft.com/office/drawing/2014/main" id="{86096E41-0395-714C-BB0E-033B2688A0A2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00;p19">
                <a:extLst>
                  <a:ext uri="{FF2B5EF4-FFF2-40B4-BE49-F238E27FC236}">
                    <a16:creationId xmlns:a16="http://schemas.microsoft.com/office/drawing/2014/main" id="{3D0125A5-3C34-7BFA-B1F3-123EBF4DAD78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01;p19">
                <a:extLst>
                  <a:ext uri="{FF2B5EF4-FFF2-40B4-BE49-F238E27FC236}">
                    <a16:creationId xmlns:a16="http://schemas.microsoft.com/office/drawing/2014/main" id="{3A9ADBD9-D9A1-CA21-026B-8AA2A816A0C3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02;p19">
                <a:extLst>
                  <a:ext uri="{FF2B5EF4-FFF2-40B4-BE49-F238E27FC236}">
                    <a16:creationId xmlns:a16="http://schemas.microsoft.com/office/drawing/2014/main" id="{87609B88-8ECB-22C2-6717-F208EC7A4A12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03;p19">
                <a:extLst>
                  <a:ext uri="{FF2B5EF4-FFF2-40B4-BE49-F238E27FC236}">
                    <a16:creationId xmlns:a16="http://schemas.microsoft.com/office/drawing/2014/main" id="{B47B2E34-AE73-09B0-EB30-99F8A9E3B8FC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04;p19">
                <a:extLst>
                  <a:ext uri="{FF2B5EF4-FFF2-40B4-BE49-F238E27FC236}">
                    <a16:creationId xmlns:a16="http://schemas.microsoft.com/office/drawing/2014/main" id="{43E3AC6F-E1B5-7C24-B3C7-A7E71E93AA41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05;p19">
                <a:extLst>
                  <a:ext uri="{FF2B5EF4-FFF2-40B4-BE49-F238E27FC236}">
                    <a16:creationId xmlns:a16="http://schemas.microsoft.com/office/drawing/2014/main" id="{4AEF72D1-2180-CBFA-403A-8B14711A3A58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06;p19">
                <a:extLst>
                  <a:ext uri="{FF2B5EF4-FFF2-40B4-BE49-F238E27FC236}">
                    <a16:creationId xmlns:a16="http://schemas.microsoft.com/office/drawing/2014/main" id="{BAB2FC58-C394-FB41-1B58-94868B95F79E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07;p19">
                <a:extLst>
                  <a:ext uri="{FF2B5EF4-FFF2-40B4-BE49-F238E27FC236}">
                    <a16:creationId xmlns:a16="http://schemas.microsoft.com/office/drawing/2014/main" id="{66F05BF7-5DF9-EB87-EF9D-E44C0D0350AC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08;p19">
                <a:extLst>
                  <a:ext uri="{FF2B5EF4-FFF2-40B4-BE49-F238E27FC236}">
                    <a16:creationId xmlns:a16="http://schemas.microsoft.com/office/drawing/2014/main" id="{1B9184ED-DC3E-0797-A8B9-BD94D4981C13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09;p19">
                <a:extLst>
                  <a:ext uri="{FF2B5EF4-FFF2-40B4-BE49-F238E27FC236}">
                    <a16:creationId xmlns:a16="http://schemas.microsoft.com/office/drawing/2014/main" id="{69DDF841-8684-7FAE-E149-234B56202B61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0;p19">
                <a:extLst>
                  <a:ext uri="{FF2B5EF4-FFF2-40B4-BE49-F238E27FC236}">
                    <a16:creationId xmlns:a16="http://schemas.microsoft.com/office/drawing/2014/main" id="{296DAC7E-AA81-AF7A-969E-E5F1DAF74C5A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1;p19">
                <a:extLst>
                  <a:ext uri="{FF2B5EF4-FFF2-40B4-BE49-F238E27FC236}">
                    <a16:creationId xmlns:a16="http://schemas.microsoft.com/office/drawing/2014/main" id="{E6CDCBC8-E3EE-BDDF-F86D-9E245E19D821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2;p19">
                <a:extLst>
                  <a:ext uri="{FF2B5EF4-FFF2-40B4-BE49-F238E27FC236}">
                    <a16:creationId xmlns:a16="http://schemas.microsoft.com/office/drawing/2014/main" id="{75BE8DC4-D55A-A34B-62F8-EA050447E9D1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" name="Google Shape;513;p19">
              <a:extLst>
                <a:ext uri="{FF2B5EF4-FFF2-40B4-BE49-F238E27FC236}">
                  <a16:creationId xmlns:a16="http://schemas.microsoft.com/office/drawing/2014/main" id="{05227F6E-97E3-0476-FB9A-34C52C31650C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4;p19">
              <a:extLst>
                <a:ext uri="{FF2B5EF4-FFF2-40B4-BE49-F238E27FC236}">
                  <a16:creationId xmlns:a16="http://schemas.microsoft.com/office/drawing/2014/main" id="{D2A4EE88-129A-7411-7714-B3CFADFC7716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5E4EE4D-5076-9A85-3325-87F91B9D12A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7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 : Model Evaluation</a:t>
            </a:r>
            <a:endParaRPr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7E180-6657-B47B-6BDA-AE094269C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30" y="890709"/>
            <a:ext cx="7092396" cy="3983510"/>
          </a:xfrm>
          <a:prstGeom prst="rect">
            <a:avLst/>
          </a:prstGeom>
        </p:spPr>
      </p:pic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B38BFD0C-EA1E-23DA-E4A4-8FCFDABCCAF9}"/>
              </a:ext>
            </a:extLst>
          </p:cNvPr>
          <p:cNvGrpSpPr/>
          <p:nvPr/>
        </p:nvGrpSpPr>
        <p:grpSpPr>
          <a:xfrm>
            <a:off x="3343275" y="4120385"/>
            <a:ext cx="231896" cy="611595"/>
            <a:chOff x="3886200" y="1114550"/>
            <a:chExt cx="1371604" cy="3617430"/>
          </a:xfrm>
        </p:grpSpPr>
        <p:grpSp>
          <p:nvGrpSpPr>
            <p:cNvPr id="4" name="Google Shape;494;p19">
              <a:extLst>
                <a:ext uri="{FF2B5EF4-FFF2-40B4-BE49-F238E27FC236}">
                  <a16:creationId xmlns:a16="http://schemas.microsoft.com/office/drawing/2014/main" id="{246700D6-F2C8-6108-57AD-3D8BC3233D46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8" name="Google Shape;495;p19">
                <a:extLst>
                  <a:ext uri="{FF2B5EF4-FFF2-40B4-BE49-F238E27FC236}">
                    <a16:creationId xmlns:a16="http://schemas.microsoft.com/office/drawing/2014/main" id="{323B1DF3-3765-3A78-FE19-71A5F548ADDF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6;p19">
                <a:extLst>
                  <a:ext uri="{FF2B5EF4-FFF2-40B4-BE49-F238E27FC236}">
                    <a16:creationId xmlns:a16="http://schemas.microsoft.com/office/drawing/2014/main" id="{2049AE7B-9775-EA55-0BDD-E24E6088985E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7;p19">
                <a:extLst>
                  <a:ext uri="{FF2B5EF4-FFF2-40B4-BE49-F238E27FC236}">
                    <a16:creationId xmlns:a16="http://schemas.microsoft.com/office/drawing/2014/main" id="{3BA334F6-017C-A420-0F2B-C3A172BD0C87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98;p19">
                <a:extLst>
                  <a:ext uri="{FF2B5EF4-FFF2-40B4-BE49-F238E27FC236}">
                    <a16:creationId xmlns:a16="http://schemas.microsoft.com/office/drawing/2014/main" id="{20216B40-EA9A-BA08-AB94-870D1A6249A6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99;p19">
                <a:extLst>
                  <a:ext uri="{FF2B5EF4-FFF2-40B4-BE49-F238E27FC236}">
                    <a16:creationId xmlns:a16="http://schemas.microsoft.com/office/drawing/2014/main" id="{E76D6363-F681-DBF2-30FF-212EA3445BF7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00;p19">
                <a:extLst>
                  <a:ext uri="{FF2B5EF4-FFF2-40B4-BE49-F238E27FC236}">
                    <a16:creationId xmlns:a16="http://schemas.microsoft.com/office/drawing/2014/main" id="{76524330-59D7-F2FB-BF8F-DDD64F749B00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1;p19">
                <a:extLst>
                  <a:ext uri="{FF2B5EF4-FFF2-40B4-BE49-F238E27FC236}">
                    <a16:creationId xmlns:a16="http://schemas.microsoft.com/office/drawing/2014/main" id="{50188363-D80D-968F-F9D9-5502627F4C21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2;p19">
                <a:extLst>
                  <a:ext uri="{FF2B5EF4-FFF2-40B4-BE49-F238E27FC236}">
                    <a16:creationId xmlns:a16="http://schemas.microsoft.com/office/drawing/2014/main" id="{DAA2E5B5-7D97-7F58-4008-E790595636C3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3;p19">
                <a:extLst>
                  <a:ext uri="{FF2B5EF4-FFF2-40B4-BE49-F238E27FC236}">
                    <a16:creationId xmlns:a16="http://schemas.microsoft.com/office/drawing/2014/main" id="{9982D2A9-7798-2CBE-624A-88CD25C9E38C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4;p19">
                <a:extLst>
                  <a:ext uri="{FF2B5EF4-FFF2-40B4-BE49-F238E27FC236}">
                    <a16:creationId xmlns:a16="http://schemas.microsoft.com/office/drawing/2014/main" id="{661224FE-53C8-AE1B-6FF8-A0AED7399D6C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5;p19">
                <a:extLst>
                  <a:ext uri="{FF2B5EF4-FFF2-40B4-BE49-F238E27FC236}">
                    <a16:creationId xmlns:a16="http://schemas.microsoft.com/office/drawing/2014/main" id="{F847C06F-7430-ED8A-18B9-A645EA613EA8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6;p19">
                <a:extLst>
                  <a:ext uri="{FF2B5EF4-FFF2-40B4-BE49-F238E27FC236}">
                    <a16:creationId xmlns:a16="http://schemas.microsoft.com/office/drawing/2014/main" id="{3FC44548-A1F1-1C60-B9A3-32074E400364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7;p19">
                <a:extLst>
                  <a:ext uri="{FF2B5EF4-FFF2-40B4-BE49-F238E27FC236}">
                    <a16:creationId xmlns:a16="http://schemas.microsoft.com/office/drawing/2014/main" id="{DCB92741-6913-FBDF-45D1-283BFC4AED0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08;p19">
                <a:extLst>
                  <a:ext uri="{FF2B5EF4-FFF2-40B4-BE49-F238E27FC236}">
                    <a16:creationId xmlns:a16="http://schemas.microsoft.com/office/drawing/2014/main" id="{B9A78C6C-8BE5-523A-D1D2-65DEFEDB5935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09;p19">
                <a:extLst>
                  <a:ext uri="{FF2B5EF4-FFF2-40B4-BE49-F238E27FC236}">
                    <a16:creationId xmlns:a16="http://schemas.microsoft.com/office/drawing/2014/main" id="{8D83E926-A458-EAA6-A94A-43398B9FE0B9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0;p19">
                <a:extLst>
                  <a:ext uri="{FF2B5EF4-FFF2-40B4-BE49-F238E27FC236}">
                    <a16:creationId xmlns:a16="http://schemas.microsoft.com/office/drawing/2014/main" id="{004D8810-2EF7-D37A-20FD-8C1580496ECE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1;p19">
                <a:extLst>
                  <a:ext uri="{FF2B5EF4-FFF2-40B4-BE49-F238E27FC236}">
                    <a16:creationId xmlns:a16="http://schemas.microsoft.com/office/drawing/2014/main" id="{ABA95D58-75FE-C093-EE97-9DD44EC38147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2;p19">
                <a:extLst>
                  <a:ext uri="{FF2B5EF4-FFF2-40B4-BE49-F238E27FC236}">
                    <a16:creationId xmlns:a16="http://schemas.microsoft.com/office/drawing/2014/main" id="{8FD29E68-7405-FFD7-1B88-960A5AE77F59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513;p19">
              <a:extLst>
                <a:ext uri="{FF2B5EF4-FFF2-40B4-BE49-F238E27FC236}">
                  <a16:creationId xmlns:a16="http://schemas.microsoft.com/office/drawing/2014/main" id="{7204804D-3B17-D204-BEB0-5403A1577F95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4;p19">
              <a:extLst>
                <a:ext uri="{FF2B5EF4-FFF2-40B4-BE49-F238E27FC236}">
                  <a16:creationId xmlns:a16="http://schemas.microsoft.com/office/drawing/2014/main" id="{BCD0EA34-7CE4-11AE-446C-42E1BE9EE77D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93;p19">
            <a:extLst>
              <a:ext uri="{FF2B5EF4-FFF2-40B4-BE49-F238E27FC236}">
                <a16:creationId xmlns:a16="http://schemas.microsoft.com/office/drawing/2014/main" id="{04779150-7644-0BFE-B9DC-A22F13351B39}"/>
              </a:ext>
            </a:extLst>
          </p:cNvPr>
          <p:cNvGrpSpPr/>
          <p:nvPr/>
        </p:nvGrpSpPr>
        <p:grpSpPr>
          <a:xfrm>
            <a:off x="4456052" y="4098039"/>
            <a:ext cx="231896" cy="611595"/>
            <a:chOff x="3886200" y="1114550"/>
            <a:chExt cx="1371604" cy="3617430"/>
          </a:xfrm>
        </p:grpSpPr>
        <p:grpSp>
          <p:nvGrpSpPr>
            <p:cNvPr id="27" name="Google Shape;494;p19">
              <a:extLst>
                <a:ext uri="{FF2B5EF4-FFF2-40B4-BE49-F238E27FC236}">
                  <a16:creationId xmlns:a16="http://schemas.microsoft.com/office/drawing/2014/main" id="{D72D97F4-2466-6435-4166-66BAC25E7BEA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30" name="Google Shape;495;p19">
                <a:extLst>
                  <a:ext uri="{FF2B5EF4-FFF2-40B4-BE49-F238E27FC236}">
                    <a16:creationId xmlns:a16="http://schemas.microsoft.com/office/drawing/2014/main" id="{106207BA-B885-99FB-E0E1-628B9AFBC0B7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96;p19">
                <a:extLst>
                  <a:ext uri="{FF2B5EF4-FFF2-40B4-BE49-F238E27FC236}">
                    <a16:creationId xmlns:a16="http://schemas.microsoft.com/office/drawing/2014/main" id="{0BFD200A-960C-113E-01F3-2976B5ED7CED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97;p19">
                <a:extLst>
                  <a:ext uri="{FF2B5EF4-FFF2-40B4-BE49-F238E27FC236}">
                    <a16:creationId xmlns:a16="http://schemas.microsoft.com/office/drawing/2014/main" id="{5567DDA4-D730-8901-2EC3-9AA294CCD724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98;p19">
                <a:extLst>
                  <a:ext uri="{FF2B5EF4-FFF2-40B4-BE49-F238E27FC236}">
                    <a16:creationId xmlns:a16="http://schemas.microsoft.com/office/drawing/2014/main" id="{72D40B64-AB49-AC56-5138-B17B8C27156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99;p19">
                <a:extLst>
                  <a:ext uri="{FF2B5EF4-FFF2-40B4-BE49-F238E27FC236}">
                    <a16:creationId xmlns:a16="http://schemas.microsoft.com/office/drawing/2014/main" id="{A7E91D5C-0B44-447B-17D7-4C9F633AC607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00;p19">
                <a:extLst>
                  <a:ext uri="{FF2B5EF4-FFF2-40B4-BE49-F238E27FC236}">
                    <a16:creationId xmlns:a16="http://schemas.microsoft.com/office/drawing/2014/main" id="{7D4F7447-430B-013B-8455-72A88C6316C0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01;p19">
                <a:extLst>
                  <a:ext uri="{FF2B5EF4-FFF2-40B4-BE49-F238E27FC236}">
                    <a16:creationId xmlns:a16="http://schemas.microsoft.com/office/drawing/2014/main" id="{6D120FA1-8C1E-C03C-842D-CAC42C06ED13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02;p19">
                <a:extLst>
                  <a:ext uri="{FF2B5EF4-FFF2-40B4-BE49-F238E27FC236}">
                    <a16:creationId xmlns:a16="http://schemas.microsoft.com/office/drawing/2014/main" id="{AB60E217-E037-F40A-984D-4C60A54F93F3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03;p19">
                <a:extLst>
                  <a:ext uri="{FF2B5EF4-FFF2-40B4-BE49-F238E27FC236}">
                    <a16:creationId xmlns:a16="http://schemas.microsoft.com/office/drawing/2014/main" id="{5F2E4DF6-DCD3-7050-5E37-2803FFED99BE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04;p19">
                <a:extLst>
                  <a:ext uri="{FF2B5EF4-FFF2-40B4-BE49-F238E27FC236}">
                    <a16:creationId xmlns:a16="http://schemas.microsoft.com/office/drawing/2014/main" id="{8A3FB000-05A9-2014-E1BD-2485DAE67C9D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05;p19">
                <a:extLst>
                  <a:ext uri="{FF2B5EF4-FFF2-40B4-BE49-F238E27FC236}">
                    <a16:creationId xmlns:a16="http://schemas.microsoft.com/office/drawing/2014/main" id="{E11A311A-6F78-04BE-6FF5-74B4A46FED91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06;p19">
                <a:extLst>
                  <a:ext uri="{FF2B5EF4-FFF2-40B4-BE49-F238E27FC236}">
                    <a16:creationId xmlns:a16="http://schemas.microsoft.com/office/drawing/2014/main" id="{8FA8A679-42B9-5CDC-DF3F-0153C71F44F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07;p19">
                <a:extLst>
                  <a:ext uri="{FF2B5EF4-FFF2-40B4-BE49-F238E27FC236}">
                    <a16:creationId xmlns:a16="http://schemas.microsoft.com/office/drawing/2014/main" id="{E9F62C00-BBB0-2E5D-805C-2D8780CAC256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08;p19">
                <a:extLst>
                  <a:ext uri="{FF2B5EF4-FFF2-40B4-BE49-F238E27FC236}">
                    <a16:creationId xmlns:a16="http://schemas.microsoft.com/office/drawing/2014/main" id="{955CCA9A-876E-011E-0222-AFBE3DEB6367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09;p19">
                <a:extLst>
                  <a:ext uri="{FF2B5EF4-FFF2-40B4-BE49-F238E27FC236}">
                    <a16:creationId xmlns:a16="http://schemas.microsoft.com/office/drawing/2014/main" id="{5AB41FC7-212E-9999-6A84-9F637400B8FC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0;p19">
                <a:extLst>
                  <a:ext uri="{FF2B5EF4-FFF2-40B4-BE49-F238E27FC236}">
                    <a16:creationId xmlns:a16="http://schemas.microsoft.com/office/drawing/2014/main" id="{B8156B18-4FE4-ADE5-6EEB-99B3BFD351D6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1;p19">
                <a:extLst>
                  <a:ext uri="{FF2B5EF4-FFF2-40B4-BE49-F238E27FC236}">
                    <a16:creationId xmlns:a16="http://schemas.microsoft.com/office/drawing/2014/main" id="{87A0D0F0-7B23-0A42-452B-3D424679AEEA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2;p19">
                <a:extLst>
                  <a:ext uri="{FF2B5EF4-FFF2-40B4-BE49-F238E27FC236}">
                    <a16:creationId xmlns:a16="http://schemas.microsoft.com/office/drawing/2014/main" id="{6FE8D5AA-8C27-FA2A-0997-67B752C39FF7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513;p19">
              <a:extLst>
                <a:ext uri="{FF2B5EF4-FFF2-40B4-BE49-F238E27FC236}">
                  <a16:creationId xmlns:a16="http://schemas.microsoft.com/office/drawing/2014/main" id="{A619CB41-E49D-CC04-4185-001054D759C4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4;p19">
              <a:extLst>
                <a:ext uri="{FF2B5EF4-FFF2-40B4-BE49-F238E27FC236}">
                  <a16:creationId xmlns:a16="http://schemas.microsoft.com/office/drawing/2014/main" id="{DF42D077-485A-196C-3514-B5BA90D52B3C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E8AEF78-9EBE-3D6F-0C01-F473DC97077F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7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</a:t>
            </a:r>
            <a:endParaRPr/>
          </a:p>
        </p:txBody>
      </p:sp>
      <p:sp>
        <p:nvSpPr>
          <p:cNvPr id="2005" name="Google Shape;2005;p39"/>
          <p:cNvSpPr/>
          <p:nvPr/>
        </p:nvSpPr>
        <p:spPr>
          <a:xfrm>
            <a:off x="2612225" y="1019175"/>
            <a:ext cx="3931500" cy="70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39"/>
          <p:cNvSpPr txBox="1"/>
          <p:nvPr/>
        </p:nvSpPr>
        <p:spPr>
          <a:xfrm>
            <a:off x="2755050" y="1090650"/>
            <a:ext cx="3645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Tag system of </a:t>
            </a:r>
            <a:r>
              <a:rPr lang="en" sz="1800" b="1" err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StackOverflow</a:t>
            </a: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questions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0" name="Google Shape;2030;p39"/>
          <p:cNvGrpSpPr/>
          <p:nvPr/>
        </p:nvGrpSpPr>
        <p:grpSpPr>
          <a:xfrm>
            <a:off x="3507890" y="2342978"/>
            <a:ext cx="2265313" cy="1807821"/>
            <a:chOff x="2373648" y="2990360"/>
            <a:chExt cx="2265313" cy="1807821"/>
          </a:xfrm>
        </p:grpSpPr>
        <p:sp>
          <p:nvSpPr>
            <p:cNvPr id="2031" name="Google Shape;2031;p39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2" name="Google Shape;2032;p39"/>
            <p:cNvSpPr txBox="1"/>
            <p:nvPr/>
          </p:nvSpPr>
          <p:spPr>
            <a:xfrm>
              <a:off x="2535849" y="3727668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Modelling 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3" name="Google Shape;2033;p39"/>
            <p:cNvSpPr txBox="1"/>
            <p:nvPr/>
          </p:nvSpPr>
          <p:spPr>
            <a:xfrm>
              <a:off x="2373648" y="4356881"/>
              <a:ext cx="2265313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Develop an algorithm of Machine Learning capable of automatically assign multiple tags to a question</a:t>
              </a:r>
            </a:p>
          </p:txBody>
        </p:sp>
      </p:grpSp>
      <p:grpSp>
        <p:nvGrpSpPr>
          <p:cNvPr id="2034" name="Google Shape;2034;p39"/>
          <p:cNvGrpSpPr/>
          <p:nvPr/>
        </p:nvGrpSpPr>
        <p:grpSpPr>
          <a:xfrm>
            <a:off x="305946" y="2297096"/>
            <a:ext cx="2449104" cy="1658143"/>
            <a:chOff x="147418" y="3148560"/>
            <a:chExt cx="2449104" cy="1658143"/>
          </a:xfrm>
        </p:grpSpPr>
        <p:sp>
          <p:nvSpPr>
            <p:cNvPr id="2035" name="Google Shape;2035;p39"/>
            <p:cNvSpPr/>
            <p:nvPr/>
          </p:nvSpPr>
          <p:spPr>
            <a:xfrm>
              <a:off x="1023092" y="3148560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6" name="Google Shape;2036;p39"/>
            <p:cNvSpPr txBox="1"/>
            <p:nvPr/>
          </p:nvSpPr>
          <p:spPr>
            <a:xfrm>
              <a:off x="218365" y="3931750"/>
              <a:ext cx="221395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StackOverflow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7" name="Google Shape;2037;p39"/>
            <p:cNvSpPr txBox="1"/>
            <p:nvPr/>
          </p:nvSpPr>
          <p:spPr>
            <a:xfrm>
              <a:off x="147418" y="4365403"/>
              <a:ext cx="2449104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Website of Q&amp;As created in 2008, founded on a voting system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8" name="Google Shape;2038;p39"/>
          <p:cNvGrpSpPr/>
          <p:nvPr/>
        </p:nvGrpSpPr>
        <p:grpSpPr>
          <a:xfrm>
            <a:off x="6638974" y="2342978"/>
            <a:ext cx="1992360" cy="1807821"/>
            <a:chOff x="5060415" y="3042675"/>
            <a:chExt cx="1992360" cy="1807821"/>
          </a:xfrm>
        </p:grpSpPr>
        <p:sp>
          <p:nvSpPr>
            <p:cNvPr id="2039" name="Google Shape;2039;p39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0" name="Google Shape;2040;p39"/>
            <p:cNvSpPr txBox="1"/>
            <p:nvPr/>
          </p:nvSpPr>
          <p:spPr>
            <a:xfrm>
              <a:off x="5111775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1" name="Google Shape;2041;p39"/>
            <p:cNvSpPr txBox="1"/>
            <p:nvPr/>
          </p:nvSpPr>
          <p:spPr>
            <a:xfrm>
              <a:off x="5060415" y="4409196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NLP </a:t>
              </a:r>
              <a:r>
                <a:rPr lang="fr-FR" err="1">
                  <a:latin typeface="Roboto"/>
                  <a:ea typeface="Roboto"/>
                  <a:cs typeface="Roboto"/>
                  <a:sym typeface="Roboto"/>
                </a:rPr>
                <a:t>using</a:t>
              </a: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err="1">
                  <a:latin typeface="Roboto"/>
                  <a:ea typeface="Roboto"/>
                  <a:cs typeface="Roboto"/>
                  <a:sym typeface="Roboto"/>
                </a:rPr>
                <a:t>supervised</a:t>
              </a: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fr-FR" err="1">
                  <a:latin typeface="Roboto"/>
                  <a:ea typeface="Roboto"/>
                  <a:cs typeface="Roboto"/>
                  <a:sym typeface="Roboto"/>
                </a:rPr>
                <a:t>unsupervised</a:t>
              </a: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 techniques for multi-labels classification on </a:t>
              </a:r>
              <a:r>
                <a:rPr lang="fr-FR" err="1">
                  <a:latin typeface="Roboto"/>
                  <a:ea typeface="Roboto"/>
                  <a:cs typeface="Roboto"/>
                  <a:sym typeface="Roboto"/>
                </a:rPr>
                <a:t>text</a:t>
              </a: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 data 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C6866A-ED8B-679D-5659-8D9016763D81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922;p38">
            <a:extLst>
              <a:ext uri="{FF2B5EF4-FFF2-40B4-BE49-F238E27FC236}">
                <a16:creationId xmlns:a16="http://schemas.microsoft.com/office/drawing/2014/main" id="{24AE78C0-B959-F89F-1855-27FBA88CF203}"/>
              </a:ext>
            </a:extLst>
          </p:cNvPr>
          <p:cNvGrpSpPr/>
          <p:nvPr/>
        </p:nvGrpSpPr>
        <p:grpSpPr>
          <a:xfrm>
            <a:off x="6896098" y="1591883"/>
            <a:ext cx="2247902" cy="3550335"/>
            <a:chOff x="1085850" y="1181650"/>
            <a:chExt cx="2247902" cy="3550335"/>
          </a:xfrm>
        </p:grpSpPr>
        <p:sp>
          <p:nvSpPr>
            <p:cNvPr id="21" name="Google Shape;1923;p38">
              <a:extLst>
                <a:ext uri="{FF2B5EF4-FFF2-40B4-BE49-F238E27FC236}">
                  <a16:creationId xmlns:a16="http://schemas.microsoft.com/office/drawing/2014/main" id="{C6861098-5133-9280-DD01-8F7165BF11AA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4;p38">
              <a:extLst>
                <a:ext uri="{FF2B5EF4-FFF2-40B4-BE49-F238E27FC236}">
                  <a16:creationId xmlns:a16="http://schemas.microsoft.com/office/drawing/2014/main" id="{E2E98482-48F6-2BFF-388B-D3D22CDCCBA2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5;p38">
              <a:extLst>
                <a:ext uri="{FF2B5EF4-FFF2-40B4-BE49-F238E27FC236}">
                  <a16:creationId xmlns:a16="http://schemas.microsoft.com/office/drawing/2014/main" id="{04B4F287-F56A-9D39-7450-68A2AA47864E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6;p38">
              <a:extLst>
                <a:ext uri="{FF2B5EF4-FFF2-40B4-BE49-F238E27FC236}">
                  <a16:creationId xmlns:a16="http://schemas.microsoft.com/office/drawing/2014/main" id="{B9F70933-9672-4DB9-A023-F9AD8B241B08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7;p38">
              <a:extLst>
                <a:ext uri="{FF2B5EF4-FFF2-40B4-BE49-F238E27FC236}">
                  <a16:creationId xmlns:a16="http://schemas.microsoft.com/office/drawing/2014/main" id="{1C736D65-5D83-293B-4603-8F3876EE424C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8;p38">
              <a:extLst>
                <a:ext uri="{FF2B5EF4-FFF2-40B4-BE49-F238E27FC236}">
                  <a16:creationId xmlns:a16="http://schemas.microsoft.com/office/drawing/2014/main" id="{7736CE1E-1D49-F456-A563-7D63A9C28449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9;p38">
              <a:extLst>
                <a:ext uri="{FF2B5EF4-FFF2-40B4-BE49-F238E27FC236}">
                  <a16:creationId xmlns:a16="http://schemas.microsoft.com/office/drawing/2014/main" id="{5B6CD8E1-DDE3-737D-E51C-8A658B6E527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30;p38">
              <a:extLst>
                <a:ext uri="{FF2B5EF4-FFF2-40B4-BE49-F238E27FC236}">
                  <a16:creationId xmlns:a16="http://schemas.microsoft.com/office/drawing/2014/main" id="{81891EBF-63F7-7CDC-3FC9-C48DD3A7BB4B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31;p38">
              <a:extLst>
                <a:ext uri="{FF2B5EF4-FFF2-40B4-BE49-F238E27FC236}">
                  <a16:creationId xmlns:a16="http://schemas.microsoft.com/office/drawing/2014/main" id="{608F75AB-DD05-75AE-A4DF-5AC72221AFC1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2;p38">
              <a:extLst>
                <a:ext uri="{FF2B5EF4-FFF2-40B4-BE49-F238E27FC236}">
                  <a16:creationId xmlns:a16="http://schemas.microsoft.com/office/drawing/2014/main" id="{8AE81380-7622-5EBF-FEB7-E08F16BA2EB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3;p38">
              <a:extLst>
                <a:ext uri="{FF2B5EF4-FFF2-40B4-BE49-F238E27FC236}">
                  <a16:creationId xmlns:a16="http://schemas.microsoft.com/office/drawing/2014/main" id="{B190B20E-C4C3-CF83-C18E-4197F9DB1C9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4;p38">
              <a:extLst>
                <a:ext uri="{FF2B5EF4-FFF2-40B4-BE49-F238E27FC236}">
                  <a16:creationId xmlns:a16="http://schemas.microsoft.com/office/drawing/2014/main" id="{D5EFC962-9C96-9138-6E2B-FB68DDBE5736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5;p38">
              <a:extLst>
                <a:ext uri="{FF2B5EF4-FFF2-40B4-BE49-F238E27FC236}">
                  <a16:creationId xmlns:a16="http://schemas.microsoft.com/office/drawing/2014/main" id="{285D7635-D043-B806-E8DA-B0E714223844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6;p38">
              <a:extLst>
                <a:ext uri="{FF2B5EF4-FFF2-40B4-BE49-F238E27FC236}">
                  <a16:creationId xmlns:a16="http://schemas.microsoft.com/office/drawing/2014/main" id="{B095EF06-B316-F301-8469-B17C3142536D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7;p38">
              <a:extLst>
                <a:ext uri="{FF2B5EF4-FFF2-40B4-BE49-F238E27FC236}">
                  <a16:creationId xmlns:a16="http://schemas.microsoft.com/office/drawing/2014/main" id="{6A7C4314-1836-FBEE-8CF1-C06457312C3B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8;p38">
              <a:extLst>
                <a:ext uri="{FF2B5EF4-FFF2-40B4-BE49-F238E27FC236}">
                  <a16:creationId xmlns:a16="http://schemas.microsoft.com/office/drawing/2014/main" id="{52D6FE5D-A467-413D-349A-46AD89407B32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9;p38">
              <a:extLst>
                <a:ext uri="{FF2B5EF4-FFF2-40B4-BE49-F238E27FC236}">
                  <a16:creationId xmlns:a16="http://schemas.microsoft.com/office/drawing/2014/main" id="{8523828A-E194-3201-4EAD-B23800CE6E3B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40;p38">
              <a:extLst>
                <a:ext uri="{FF2B5EF4-FFF2-40B4-BE49-F238E27FC236}">
                  <a16:creationId xmlns:a16="http://schemas.microsoft.com/office/drawing/2014/main" id="{5456F61B-16A7-C0BA-7074-6458C514BE3B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41;p38">
              <a:extLst>
                <a:ext uri="{FF2B5EF4-FFF2-40B4-BE49-F238E27FC236}">
                  <a16:creationId xmlns:a16="http://schemas.microsoft.com/office/drawing/2014/main" id="{8B9CD853-FDC5-3678-0AB3-43DF5AFBDE86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42;p38">
              <a:extLst>
                <a:ext uri="{FF2B5EF4-FFF2-40B4-BE49-F238E27FC236}">
                  <a16:creationId xmlns:a16="http://schemas.microsoft.com/office/drawing/2014/main" id="{C3C3990E-AECA-D593-B8EA-FF69F6886814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3;p38">
              <a:extLst>
                <a:ext uri="{FF2B5EF4-FFF2-40B4-BE49-F238E27FC236}">
                  <a16:creationId xmlns:a16="http://schemas.microsoft.com/office/drawing/2014/main" id="{5175986C-27A8-65CA-044B-98990F3EE3F4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4;p38">
              <a:extLst>
                <a:ext uri="{FF2B5EF4-FFF2-40B4-BE49-F238E27FC236}">
                  <a16:creationId xmlns:a16="http://schemas.microsoft.com/office/drawing/2014/main" id="{F4AAE383-540B-F04F-ED4B-82FA764C2A2F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5;p38">
              <a:extLst>
                <a:ext uri="{FF2B5EF4-FFF2-40B4-BE49-F238E27FC236}">
                  <a16:creationId xmlns:a16="http://schemas.microsoft.com/office/drawing/2014/main" id="{C48B5864-D94E-DD37-6199-914F85E0C14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6;p38">
              <a:extLst>
                <a:ext uri="{FF2B5EF4-FFF2-40B4-BE49-F238E27FC236}">
                  <a16:creationId xmlns:a16="http://schemas.microsoft.com/office/drawing/2014/main" id="{48B94C3A-A13F-F0D8-DE17-D20F5FA8F08A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7;p38">
              <a:extLst>
                <a:ext uri="{FF2B5EF4-FFF2-40B4-BE49-F238E27FC236}">
                  <a16:creationId xmlns:a16="http://schemas.microsoft.com/office/drawing/2014/main" id="{8ECFC9B3-B4C9-3916-1650-0289ED735FD1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8;p38">
              <a:extLst>
                <a:ext uri="{FF2B5EF4-FFF2-40B4-BE49-F238E27FC236}">
                  <a16:creationId xmlns:a16="http://schemas.microsoft.com/office/drawing/2014/main" id="{A0973181-DF52-360C-C87E-BB6DC29EE36C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9;p38">
              <a:extLst>
                <a:ext uri="{FF2B5EF4-FFF2-40B4-BE49-F238E27FC236}">
                  <a16:creationId xmlns:a16="http://schemas.microsoft.com/office/drawing/2014/main" id="{245CCFFF-6CD9-1D6D-4132-4CA234777DC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50;p38">
              <a:extLst>
                <a:ext uri="{FF2B5EF4-FFF2-40B4-BE49-F238E27FC236}">
                  <a16:creationId xmlns:a16="http://schemas.microsoft.com/office/drawing/2014/main" id="{E9DBD938-FC78-9389-BB8D-C6DBFD49553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51;p38">
              <a:extLst>
                <a:ext uri="{FF2B5EF4-FFF2-40B4-BE49-F238E27FC236}">
                  <a16:creationId xmlns:a16="http://schemas.microsoft.com/office/drawing/2014/main" id="{A85A5DD2-2370-D99B-5E3C-23F14EBD191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2;p38">
              <a:extLst>
                <a:ext uri="{FF2B5EF4-FFF2-40B4-BE49-F238E27FC236}">
                  <a16:creationId xmlns:a16="http://schemas.microsoft.com/office/drawing/2014/main" id="{23133319-B260-7DB4-20FC-9F362392DBD1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3;p38">
              <a:extLst>
                <a:ext uri="{FF2B5EF4-FFF2-40B4-BE49-F238E27FC236}">
                  <a16:creationId xmlns:a16="http://schemas.microsoft.com/office/drawing/2014/main" id="{30B698BF-7B65-7290-FA86-419DE12535E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4;p38">
              <a:extLst>
                <a:ext uri="{FF2B5EF4-FFF2-40B4-BE49-F238E27FC236}">
                  <a16:creationId xmlns:a16="http://schemas.microsoft.com/office/drawing/2014/main" id="{00B58400-7E38-ABE8-247B-BAF233A74817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5;p38">
              <a:extLst>
                <a:ext uri="{FF2B5EF4-FFF2-40B4-BE49-F238E27FC236}">
                  <a16:creationId xmlns:a16="http://schemas.microsoft.com/office/drawing/2014/main" id="{9D0A4114-82D1-2988-10A2-09E7B5C4F67C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6;p38">
              <a:extLst>
                <a:ext uri="{FF2B5EF4-FFF2-40B4-BE49-F238E27FC236}">
                  <a16:creationId xmlns:a16="http://schemas.microsoft.com/office/drawing/2014/main" id="{E86DF6D7-4740-D5C2-8BF0-745F2EBBE027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7;p38">
              <a:extLst>
                <a:ext uri="{FF2B5EF4-FFF2-40B4-BE49-F238E27FC236}">
                  <a16:creationId xmlns:a16="http://schemas.microsoft.com/office/drawing/2014/main" id="{2E05CF73-5D78-4E24-ECE4-4725132176F6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8;p38">
              <a:extLst>
                <a:ext uri="{FF2B5EF4-FFF2-40B4-BE49-F238E27FC236}">
                  <a16:creationId xmlns:a16="http://schemas.microsoft.com/office/drawing/2014/main" id="{6A348CE7-505B-163E-D343-F3437128192C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9;p38">
              <a:extLst>
                <a:ext uri="{FF2B5EF4-FFF2-40B4-BE49-F238E27FC236}">
                  <a16:creationId xmlns:a16="http://schemas.microsoft.com/office/drawing/2014/main" id="{1759BC4E-04D2-DB62-D8AD-A9C845C52E43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60;p38">
              <a:extLst>
                <a:ext uri="{FF2B5EF4-FFF2-40B4-BE49-F238E27FC236}">
                  <a16:creationId xmlns:a16="http://schemas.microsoft.com/office/drawing/2014/main" id="{BE9E9783-4ED1-DC13-5CD7-281C5E0C6D5F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61;p38">
              <a:extLst>
                <a:ext uri="{FF2B5EF4-FFF2-40B4-BE49-F238E27FC236}">
                  <a16:creationId xmlns:a16="http://schemas.microsoft.com/office/drawing/2014/main" id="{F5814905-20A7-42D8-1E0D-0DBCEE7D9C15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2;p38">
              <a:extLst>
                <a:ext uri="{FF2B5EF4-FFF2-40B4-BE49-F238E27FC236}">
                  <a16:creationId xmlns:a16="http://schemas.microsoft.com/office/drawing/2014/main" id="{309AED50-9150-C484-00CD-14026FA97801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3;p38">
              <a:extLst>
                <a:ext uri="{FF2B5EF4-FFF2-40B4-BE49-F238E27FC236}">
                  <a16:creationId xmlns:a16="http://schemas.microsoft.com/office/drawing/2014/main" id="{1137FAEB-3B0B-CD60-F1AD-60D8CF2D7372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4;p38">
              <a:extLst>
                <a:ext uri="{FF2B5EF4-FFF2-40B4-BE49-F238E27FC236}">
                  <a16:creationId xmlns:a16="http://schemas.microsoft.com/office/drawing/2014/main" id="{68545DF5-B6B5-D09F-351D-186492982A7A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5;p38">
              <a:extLst>
                <a:ext uri="{FF2B5EF4-FFF2-40B4-BE49-F238E27FC236}">
                  <a16:creationId xmlns:a16="http://schemas.microsoft.com/office/drawing/2014/main" id="{4195B045-5492-1EFD-37FD-947F8D331045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66;p38">
              <a:extLst>
                <a:ext uri="{FF2B5EF4-FFF2-40B4-BE49-F238E27FC236}">
                  <a16:creationId xmlns:a16="http://schemas.microsoft.com/office/drawing/2014/main" id="{94DF4205-B890-5ED3-5D96-FC7759A5E70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67;p38">
              <a:extLst>
                <a:ext uri="{FF2B5EF4-FFF2-40B4-BE49-F238E27FC236}">
                  <a16:creationId xmlns:a16="http://schemas.microsoft.com/office/drawing/2014/main" id="{C87ECA7B-275A-B630-82FD-63341B3C2B31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68;p38">
              <a:extLst>
                <a:ext uri="{FF2B5EF4-FFF2-40B4-BE49-F238E27FC236}">
                  <a16:creationId xmlns:a16="http://schemas.microsoft.com/office/drawing/2014/main" id="{DF30C02B-3A80-89B2-6E97-C93EDC4B2907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09;p21">
            <a:extLst>
              <a:ext uri="{FF2B5EF4-FFF2-40B4-BE49-F238E27FC236}">
                <a16:creationId xmlns:a16="http://schemas.microsoft.com/office/drawing/2014/main" id="{8FE7FF09-66B5-9135-7D3C-B324DCF3C72F}"/>
              </a:ext>
            </a:extLst>
          </p:cNvPr>
          <p:cNvSpPr txBox="1"/>
          <p:nvPr/>
        </p:nvSpPr>
        <p:spPr>
          <a:xfrm>
            <a:off x="4020516" y="1249836"/>
            <a:ext cx="45285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</a:t>
            </a:r>
            <a:r>
              <a:rPr lang="en-US"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Deployment</a:t>
            </a:r>
            <a:r>
              <a:rPr lang="fr-FR"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3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483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Model </a:t>
            </a:r>
            <a:r>
              <a:rPr lang="fr-FR" dirty="0" err="1"/>
              <a:t>Deployment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31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8AEF78-9EBE-3D6F-0C01-F473DC97077F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  <p:grpSp>
        <p:nvGrpSpPr>
          <p:cNvPr id="5" name="Google Shape;529;p20">
            <a:extLst>
              <a:ext uri="{FF2B5EF4-FFF2-40B4-BE49-F238E27FC236}">
                <a16:creationId xmlns:a16="http://schemas.microsoft.com/office/drawing/2014/main" id="{7D4BF7A2-00B5-329D-A589-2F77FC58F297}"/>
              </a:ext>
            </a:extLst>
          </p:cNvPr>
          <p:cNvGrpSpPr/>
          <p:nvPr/>
        </p:nvGrpSpPr>
        <p:grpSpPr>
          <a:xfrm>
            <a:off x="383187" y="1292004"/>
            <a:ext cx="2949651" cy="3120517"/>
            <a:chOff x="2788540" y="1012550"/>
            <a:chExt cx="3515750" cy="3719409"/>
          </a:xfrm>
        </p:grpSpPr>
        <p:sp>
          <p:nvSpPr>
            <p:cNvPr id="49" name="Google Shape;530;p20">
              <a:extLst>
                <a:ext uri="{FF2B5EF4-FFF2-40B4-BE49-F238E27FC236}">
                  <a16:creationId xmlns:a16="http://schemas.microsoft.com/office/drawing/2014/main" id="{76470166-C59D-5BAA-0A9D-3D24BCED3177}"/>
                </a:ext>
              </a:extLst>
            </p:cNvPr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" name="Google Shape;531;p20">
              <a:extLst>
                <a:ext uri="{FF2B5EF4-FFF2-40B4-BE49-F238E27FC236}">
                  <a16:creationId xmlns:a16="http://schemas.microsoft.com/office/drawing/2014/main" id="{40B40090-EC81-600C-C8CC-3E4EDAC96D50}"/>
                </a:ext>
              </a:extLst>
            </p:cNvPr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" name="Google Shape;533;p20">
              <a:extLst>
                <a:ext uri="{FF2B5EF4-FFF2-40B4-BE49-F238E27FC236}">
                  <a16:creationId xmlns:a16="http://schemas.microsoft.com/office/drawing/2014/main" id="{A530905E-876A-2A82-3ECE-F3BB21AC4D90}"/>
                </a:ext>
              </a:extLst>
            </p:cNvPr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4;p20">
              <a:extLst>
                <a:ext uri="{FF2B5EF4-FFF2-40B4-BE49-F238E27FC236}">
                  <a16:creationId xmlns:a16="http://schemas.microsoft.com/office/drawing/2014/main" id="{18EDD76F-0523-56BC-ABE6-B7400460B4DB}"/>
                </a:ext>
              </a:extLst>
            </p:cNvPr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5;p20">
              <a:extLst>
                <a:ext uri="{FF2B5EF4-FFF2-40B4-BE49-F238E27FC236}">
                  <a16:creationId xmlns:a16="http://schemas.microsoft.com/office/drawing/2014/main" id="{94FFFA53-B42B-85A0-32CD-64ADCBA4426A}"/>
                </a:ext>
              </a:extLst>
            </p:cNvPr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6;p20">
              <a:extLst>
                <a:ext uri="{FF2B5EF4-FFF2-40B4-BE49-F238E27FC236}">
                  <a16:creationId xmlns:a16="http://schemas.microsoft.com/office/drawing/2014/main" id="{C8B35D37-9B8F-29A5-A78F-2C08288A5EE0}"/>
                </a:ext>
              </a:extLst>
            </p:cNvPr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7;p20">
              <a:extLst>
                <a:ext uri="{FF2B5EF4-FFF2-40B4-BE49-F238E27FC236}">
                  <a16:creationId xmlns:a16="http://schemas.microsoft.com/office/drawing/2014/main" id="{9BDE5C37-D12C-D319-CDA8-4E256C9D1CF5}"/>
                </a:ext>
              </a:extLst>
            </p:cNvPr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8;p20">
              <a:extLst>
                <a:ext uri="{FF2B5EF4-FFF2-40B4-BE49-F238E27FC236}">
                  <a16:creationId xmlns:a16="http://schemas.microsoft.com/office/drawing/2014/main" id="{F7942EF0-7B57-766A-5D2A-6721F3DD6588}"/>
                </a:ext>
              </a:extLst>
            </p:cNvPr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9;p20">
              <a:extLst>
                <a:ext uri="{FF2B5EF4-FFF2-40B4-BE49-F238E27FC236}">
                  <a16:creationId xmlns:a16="http://schemas.microsoft.com/office/drawing/2014/main" id="{E38AD76A-96F0-B787-6870-22E81E947143}"/>
                </a:ext>
              </a:extLst>
            </p:cNvPr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0;p20">
              <a:extLst>
                <a:ext uri="{FF2B5EF4-FFF2-40B4-BE49-F238E27FC236}">
                  <a16:creationId xmlns:a16="http://schemas.microsoft.com/office/drawing/2014/main" id="{1A4A990A-C339-4D6F-D947-A2B70781D506}"/>
                </a:ext>
              </a:extLst>
            </p:cNvPr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1;p20">
              <a:extLst>
                <a:ext uri="{FF2B5EF4-FFF2-40B4-BE49-F238E27FC236}">
                  <a16:creationId xmlns:a16="http://schemas.microsoft.com/office/drawing/2014/main" id="{05C73D5E-11A5-5F14-0628-720969938048}"/>
                </a:ext>
              </a:extLst>
            </p:cNvPr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2;p20">
              <a:extLst>
                <a:ext uri="{FF2B5EF4-FFF2-40B4-BE49-F238E27FC236}">
                  <a16:creationId xmlns:a16="http://schemas.microsoft.com/office/drawing/2014/main" id="{F119E9EF-3DDB-8805-AE91-9E60A7927028}"/>
                </a:ext>
              </a:extLst>
            </p:cNvPr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3;p20">
              <a:extLst>
                <a:ext uri="{FF2B5EF4-FFF2-40B4-BE49-F238E27FC236}">
                  <a16:creationId xmlns:a16="http://schemas.microsoft.com/office/drawing/2014/main" id="{3E22FE01-4C52-FE12-E43E-299B67F2AC24}"/>
                </a:ext>
              </a:extLst>
            </p:cNvPr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4;p20">
              <a:extLst>
                <a:ext uri="{FF2B5EF4-FFF2-40B4-BE49-F238E27FC236}">
                  <a16:creationId xmlns:a16="http://schemas.microsoft.com/office/drawing/2014/main" id="{4E882F14-14EA-D142-A18A-F93295856042}"/>
                </a:ext>
              </a:extLst>
            </p:cNvPr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5;p20">
              <a:extLst>
                <a:ext uri="{FF2B5EF4-FFF2-40B4-BE49-F238E27FC236}">
                  <a16:creationId xmlns:a16="http://schemas.microsoft.com/office/drawing/2014/main" id="{9C15B26A-5573-69B3-158C-17FB9E0CD142}"/>
                </a:ext>
              </a:extLst>
            </p:cNvPr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46;p20">
              <a:extLst>
                <a:ext uri="{FF2B5EF4-FFF2-40B4-BE49-F238E27FC236}">
                  <a16:creationId xmlns:a16="http://schemas.microsoft.com/office/drawing/2014/main" id="{4FAF7875-FE7F-C8A4-4F60-1A4A5681DA7D}"/>
                </a:ext>
              </a:extLst>
            </p:cNvPr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47;p20">
              <a:extLst>
                <a:ext uri="{FF2B5EF4-FFF2-40B4-BE49-F238E27FC236}">
                  <a16:creationId xmlns:a16="http://schemas.microsoft.com/office/drawing/2014/main" id="{4C5CDBC8-C45C-B558-0FE4-EAF8314FA59D}"/>
                </a:ext>
              </a:extLst>
            </p:cNvPr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48;p20">
              <a:extLst>
                <a:ext uri="{FF2B5EF4-FFF2-40B4-BE49-F238E27FC236}">
                  <a16:creationId xmlns:a16="http://schemas.microsoft.com/office/drawing/2014/main" id="{C0DFC5A1-1691-5CDE-B68F-D8038519F9CF}"/>
                </a:ext>
              </a:extLst>
            </p:cNvPr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9;p20">
              <a:extLst>
                <a:ext uri="{FF2B5EF4-FFF2-40B4-BE49-F238E27FC236}">
                  <a16:creationId xmlns:a16="http://schemas.microsoft.com/office/drawing/2014/main" id="{E2452B27-3089-5A4C-F01F-82E84D1EB893}"/>
                </a:ext>
              </a:extLst>
            </p:cNvPr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0;p20">
              <a:extLst>
                <a:ext uri="{FF2B5EF4-FFF2-40B4-BE49-F238E27FC236}">
                  <a16:creationId xmlns:a16="http://schemas.microsoft.com/office/drawing/2014/main" id="{B54AF690-C6B8-4456-60A3-E803D342A245}"/>
                </a:ext>
              </a:extLst>
            </p:cNvPr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1;p20">
              <a:extLst>
                <a:ext uri="{FF2B5EF4-FFF2-40B4-BE49-F238E27FC236}">
                  <a16:creationId xmlns:a16="http://schemas.microsoft.com/office/drawing/2014/main" id="{E8AAA59F-B196-E6CC-0B68-252CBCEBD5DE}"/>
                </a:ext>
              </a:extLst>
            </p:cNvPr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2;p20">
              <a:extLst>
                <a:ext uri="{FF2B5EF4-FFF2-40B4-BE49-F238E27FC236}">
                  <a16:creationId xmlns:a16="http://schemas.microsoft.com/office/drawing/2014/main" id="{24B4E48C-F4F1-05A5-AD51-2231CDB471F1}"/>
                </a:ext>
              </a:extLst>
            </p:cNvPr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3;p20">
              <a:extLst>
                <a:ext uri="{FF2B5EF4-FFF2-40B4-BE49-F238E27FC236}">
                  <a16:creationId xmlns:a16="http://schemas.microsoft.com/office/drawing/2014/main" id="{5279D91C-FC26-92E5-BBD6-6B837439B9C5}"/>
                </a:ext>
              </a:extLst>
            </p:cNvPr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54;p20">
              <a:extLst>
                <a:ext uri="{FF2B5EF4-FFF2-40B4-BE49-F238E27FC236}">
                  <a16:creationId xmlns:a16="http://schemas.microsoft.com/office/drawing/2014/main" id="{C75DD994-0DE3-5747-5DFB-A4E3B998EB1E}"/>
                </a:ext>
              </a:extLst>
            </p:cNvPr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5;p20">
              <a:extLst>
                <a:ext uri="{FF2B5EF4-FFF2-40B4-BE49-F238E27FC236}">
                  <a16:creationId xmlns:a16="http://schemas.microsoft.com/office/drawing/2014/main" id="{44D0D267-B037-EA81-B94B-E8061E26A719}"/>
                </a:ext>
              </a:extLst>
            </p:cNvPr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56;p20">
              <a:extLst>
                <a:ext uri="{FF2B5EF4-FFF2-40B4-BE49-F238E27FC236}">
                  <a16:creationId xmlns:a16="http://schemas.microsoft.com/office/drawing/2014/main" id="{E18B32E5-F9F9-24F5-A214-95F8F7A815DE}"/>
                </a:ext>
              </a:extLst>
            </p:cNvPr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7;p20">
              <a:extLst>
                <a:ext uri="{FF2B5EF4-FFF2-40B4-BE49-F238E27FC236}">
                  <a16:creationId xmlns:a16="http://schemas.microsoft.com/office/drawing/2014/main" id="{CCC8B84D-A19C-957D-60B2-F5CCD6271165}"/>
                </a:ext>
              </a:extLst>
            </p:cNvPr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8;p20">
              <a:extLst>
                <a:ext uri="{FF2B5EF4-FFF2-40B4-BE49-F238E27FC236}">
                  <a16:creationId xmlns:a16="http://schemas.microsoft.com/office/drawing/2014/main" id="{E98CEED7-C117-32BC-360A-9C00575B1CD9}"/>
                </a:ext>
              </a:extLst>
            </p:cNvPr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9;p20">
              <a:extLst>
                <a:ext uri="{FF2B5EF4-FFF2-40B4-BE49-F238E27FC236}">
                  <a16:creationId xmlns:a16="http://schemas.microsoft.com/office/drawing/2014/main" id="{46173087-8354-9D39-E69B-448582B38556}"/>
                </a:ext>
              </a:extLst>
            </p:cNvPr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0;p20">
              <a:extLst>
                <a:ext uri="{FF2B5EF4-FFF2-40B4-BE49-F238E27FC236}">
                  <a16:creationId xmlns:a16="http://schemas.microsoft.com/office/drawing/2014/main" id="{95DFE2BF-37D3-FCFE-7EE1-4AEB3906B498}"/>
                </a:ext>
              </a:extLst>
            </p:cNvPr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" name="Google Shape;561;p20">
              <a:extLst>
                <a:ext uri="{FF2B5EF4-FFF2-40B4-BE49-F238E27FC236}">
                  <a16:creationId xmlns:a16="http://schemas.microsoft.com/office/drawing/2014/main" id="{B8B8239B-CA04-5BAA-8F74-274F64C89D38}"/>
                </a:ext>
              </a:extLst>
            </p:cNvPr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562;p20">
              <a:extLst>
                <a:ext uri="{FF2B5EF4-FFF2-40B4-BE49-F238E27FC236}">
                  <a16:creationId xmlns:a16="http://schemas.microsoft.com/office/drawing/2014/main" id="{98527C11-AD96-A65D-82D7-42324888EE67}"/>
                </a:ext>
              </a:extLst>
            </p:cNvPr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82" name="Google Shape;563;p20">
                <a:extLst>
                  <a:ext uri="{FF2B5EF4-FFF2-40B4-BE49-F238E27FC236}">
                    <a16:creationId xmlns:a16="http://schemas.microsoft.com/office/drawing/2014/main" id="{688730A1-3517-0AC0-03CF-169A26A152A1}"/>
                  </a:ext>
                </a:extLst>
              </p:cNvPr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64;p20">
                <a:extLst>
                  <a:ext uri="{FF2B5EF4-FFF2-40B4-BE49-F238E27FC236}">
                    <a16:creationId xmlns:a16="http://schemas.microsoft.com/office/drawing/2014/main" id="{320A6DC3-3544-B90D-22A3-766F2EB38A8D}"/>
                  </a:ext>
                </a:extLst>
              </p:cNvPr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65;p20">
                <a:extLst>
                  <a:ext uri="{FF2B5EF4-FFF2-40B4-BE49-F238E27FC236}">
                    <a16:creationId xmlns:a16="http://schemas.microsoft.com/office/drawing/2014/main" id="{C958F115-5772-76FD-9D79-75C74C745B7A}"/>
                  </a:ext>
                </a:extLst>
              </p:cNvPr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BFA5D23-3B50-2446-719C-07320D1A57EB}"/>
              </a:ext>
            </a:extLst>
          </p:cNvPr>
          <p:cNvSpPr txBox="1"/>
          <p:nvPr/>
        </p:nvSpPr>
        <p:spPr>
          <a:xfrm>
            <a:off x="1173101" y="2263912"/>
            <a:ext cx="14339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API </a:t>
            </a:r>
            <a:r>
              <a:rPr lang="en-US" sz="1100" dirty="0" err="1"/>
              <a:t>developped</a:t>
            </a:r>
            <a:r>
              <a:rPr lang="en-US" sz="1100" dirty="0"/>
              <a:t> in Python using </a:t>
            </a:r>
            <a:r>
              <a:rPr lang="en-US" sz="1100" dirty="0" err="1"/>
              <a:t>FastAPI</a:t>
            </a:r>
            <a:r>
              <a:rPr lang="en-US" sz="1100" dirty="0"/>
              <a:t> &amp; Swagger and deployed in Heroku. 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11F5A9F-39AF-EDAD-E599-2360017C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92" y="724866"/>
            <a:ext cx="4938903" cy="404813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9F1901F-2F21-A5F4-7AA0-900C6BB5F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292" y="261240"/>
            <a:ext cx="1498600" cy="4699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153FC96-2D39-A501-03FF-CA54E2AED5DC}"/>
              </a:ext>
            </a:extLst>
          </p:cNvPr>
          <p:cNvSpPr txBox="1"/>
          <p:nvPr/>
        </p:nvSpPr>
        <p:spPr>
          <a:xfrm>
            <a:off x="966137" y="4551311"/>
            <a:ext cx="18229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solidFill>
                  <a:schemeClr val="bg2"/>
                </a:solidFill>
              </a:rPr>
              <a:t>https://auto-</a:t>
            </a:r>
            <a:r>
              <a:rPr lang="en-US" sz="800" u="sng" dirty="0" err="1">
                <a:solidFill>
                  <a:schemeClr val="bg2"/>
                </a:solidFill>
              </a:rPr>
              <a:t>tagger.herokuapp.com</a:t>
            </a:r>
            <a:r>
              <a:rPr lang="en-US" sz="800" u="sng" dirty="0">
                <a:solidFill>
                  <a:schemeClr val="bg2"/>
                </a:solidFill>
              </a:rPr>
              <a:t>/ </a:t>
            </a:r>
            <a:endParaRPr lang="en-US" sz="700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53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47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Merci !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45"/>
          <p:cNvSpPr/>
          <p:nvPr/>
        </p:nvSpPr>
        <p:spPr>
          <a:xfrm>
            <a:off x="3543300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45"/>
          <p:cNvSpPr/>
          <p:nvPr/>
        </p:nvSpPr>
        <p:spPr>
          <a:xfrm>
            <a:off x="6619875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45"/>
          <p:cNvSpPr/>
          <p:nvPr/>
        </p:nvSpPr>
        <p:spPr>
          <a:xfrm>
            <a:off x="466725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</a:t>
            </a:r>
            <a:endParaRPr/>
          </a:p>
        </p:txBody>
      </p:sp>
      <p:grpSp>
        <p:nvGrpSpPr>
          <p:cNvPr id="2316" name="Google Shape;2316;p45"/>
          <p:cNvGrpSpPr/>
          <p:nvPr/>
        </p:nvGrpSpPr>
        <p:grpSpPr>
          <a:xfrm>
            <a:off x="6629400" y="934075"/>
            <a:ext cx="2057400" cy="925912"/>
            <a:chOff x="6629400" y="934075"/>
            <a:chExt cx="2057400" cy="925912"/>
          </a:xfrm>
        </p:grpSpPr>
        <p:sp>
          <p:nvSpPr>
            <p:cNvPr id="231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8" name="Google Shape;2318;p45"/>
            <p:cNvSpPr txBox="1"/>
            <p:nvPr/>
          </p:nvSpPr>
          <p:spPr>
            <a:xfrm>
              <a:off x="6629400" y="1528187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exploration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20" name="Google Shape;2320;p45"/>
          <p:cNvGrpSpPr/>
          <p:nvPr/>
        </p:nvGrpSpPr>
        <p:grpSpPr>
          <a:xfrm>
            <a:off x="3529013" y="934075"/>
            <a:ext cx="2057400" cy="951477"/>
            <a:chOff x="3529013" y="934075"/>
            <a:chExt cx="2057400" cy="951477"/>
          </a:xfrm>
        </p:grpSpPr>
        <p:sp>
          <p:nvSpPr>
            <p:cNvPr id="232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2" name="Google Shape;2322;p45"/>
            <p:cNvSpPr txBox="1"/>
            <p:nvPr/>
          </p:nvSpPr>
          <p:spPr>
            <a:xfrm>
              <a:off x="3529013" y="155375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452438" y="934075"/>
            <a:ext cx="2057400" cy="948525"/>
            <a:chOff x="452438" y="934075"/>
            <a:chExt cx="2057400" cy="948525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52438" y="15508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retrieval and wrangling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328" name="Google Shape;2328;p45"/>
          <p:cNvSpPr/>
          <p:nvPr/>
        </p:nvSpPr>
        <p:spPr>
          <a:xfrm>
            <a:off x="6619875" y="32336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45"/>
          <p:cNvSpPr/>
          <p:nvPr/>
        </p:nvSpPr>
        <p:spPr>
          <a:xfrm>
            <a:off x="466725" y="32336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45"/>
          <p:cNvGrpSpPr/>
          <p:nvPr/>
        </p:nvGrpSpPr>
        <p:grpSpPr>
          <a:xfrm>
            <a:off x="6619875" y="3005625"/>
            <a:ext cx="2057400" cy="938331"/>
            <a:chOff x="6619875" y="3005625"/>
            <a:chExt cx="2057400" cy="938331"/>
          </a:xfrm>
        </p:grpSpPr>
        <p:sp>
          <p:nvSpPr>
            <p:cNvPr id="233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2" name="Google Shape;2332;p45"/>
            <p:cNvSpPr txBox="1"/>
            <p:nvPr/>
          </p:nvSpPr>
          <p:spPr>
            <a:xfrm>
              <a:off x="6619875" y="3612156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Models evaluation &amp; selection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4" name="Google Shape;2334;p45"/>
          <p:cNvGrpSpPr/>
          <p:nvPr/>
        </p:nvGrpSpPr>
        <p:grpSpPr>
          <a:xfrm>
            <a:off x="413216" y="3005625"/>
            <a:ext cx="2101385" cy="1083825"/>
            <a:chOff x="413216" y="3005625"/>
            <a:chExt cx="2101385" cy="1083825"/>
          </a:xfrm>
        </p:grpSpPr>
        <p:sp>
          <p:nvSpPr>
            <p:cNvPr id="2335" name="Google Shape;2335;p45"/>
            <p:cNvSpPr txBox="1"/>
            <p:nvPr/>
          </p:nvSpPr>
          <p:spPr>
            <a:xfrm>
              <a:off x="413216" y="3612079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6" name="Google Shape;2336;p45"/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8" name="Google Shape;2338;p45"/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D1BC96-D55D-6BB3-F0CC-FF80D882F5A1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1A777-B53A-2AD8-9141-3AC7318A4F7F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34;p17">
            <a:extLst>
              <a:ext uri="{FF2B5EF4-FFF2-40B4-BE49-F238E27FC236}">
                <a16:creationId xmlns:a16="http://schemas.microsoft.com/office/drawing/2014/main" id="{A09F7F04-C18B-21E8-0A73-B05F816A2BD2}"/>
              </a:ext>
            </a:extLst>
          </p:cNvPr>
          <p:cNvSpPr/>
          <p:nvPr/>
        </p:nvSpPr>
        <p:spPr>
          <a:xfrm>
            <a:off x="3232788" y="2204850"/>
            <a:ext cx="2388404" cy="2388404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45"/>
          <p:cNvSpPr/>
          <p:nvPr/>
        </p:nvSpPr>
        <p:spPr>
          <a:xfrm>
            <a:off x="5981703" y="18161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45"/>
          <p:cNvSpPr/>
          <p:nvPr/>
        </p:nvSpPr>
        <p:spPr>
          <a:xfrm>
            <a:off x="888066" y="18161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– Step 1 </a:t>
            </a:r>
            <a:endParaRPr/>
          </a:p>
        </p:txBody>
      </p:sp>
      <p:grpSp>
        <p:nvGrpSpPr>
          <p:cNvPr id="2320" name="Google Shape;2320;p45"/>
          <p:cNvGrpSpPr/>
          <p:nvPr/>
        </p:nvGrpSpPr>
        <p:grpSpPr>
          <a:xfrm>
            <a:off x="5967416" y="1588125"/>
            <a:ext cx="2057400" cy="951477"/>
            <a:chOff x="3529013" y="934075"/>
            <a:chExt cx="2057400" cy="951477"/>
          </a:xfrm>
        </p:grpSpPr>
        <p:sp>
          <p:nvSpPr>
            <p:cNvPr id="232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2" name="Google Shape;2322;p45"/>
            <p:cNvSpPr txBox="1"/>
            <p:nvPr/>
          </p:nvSpPr>
          <p:spPr>
            <a:xfrm>
              <a:off x="3529013" y="155375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 &amp; Preprocessing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873779" y="1588125"/>
            <a:ext cx="2057400" cy="948525"/>
            <a:chOff x="452438" y="934075"/>
            <a:chExt cx="2057400" cy="948525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52438" y="15508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retrieval and wrangling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2DF124-B3A9-ECDC-A81D-CBA8564FA9FF}"/>
              </a:ext>
            </a:extLst>
          </p:cNvPr>
          <p:cNvSpPr txBox="1"/>
          <p:nvPr/>
        </p:nvSpPr>
        <p:spPr>
          <a:xfrm>
            <a:off x="873779" y="2940144"/>
            <a:ext cx="19351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900"/>
              <a:t>V</a:t>
            </a:r>
            <a:r>
              <a:rPr lang="en-FR" sz="900"/>
              <a:t>ia Stackexchange Explorer tool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Minimum of 1 answer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Minimum of 5 comments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More than 20 views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Voting score more than 5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900"/>
              <a:t>F</a:t>
            </a:r>
            <a:r>
              <a:rPr lang="en-FR" sz="900"/>
              <a:t>rom 2009 to 2020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084BF-0F3E-3F26-3099-DF1100B68F8B}"/>
              </a:ext>
            </a:extLst>
          </p:cNvPr>
          <p:cNvSpPr txBox="1"/>
          <p:nvPr/>
        </p:nvSpPr>
        <p:spPr>
          <a:xfrm>
            <a:off x="6028535" y="2907690"/>
            <a:ext cx="1935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Data types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Completeness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fr-FR" sz="900"/>
              <a:t>NLP , </a:t>
            </a:r>
            <a:r>
              <a:rPr lang="fr-FR" sz="900" err="1"/>
              <a:t>Text</a:t>
            </a:r>
            <a:r>
              <a:rPr lang="fr-FR" sz="900"/>
              <a:t> Data </a:t>
            </a:r>
            <a:r>
              <a:rPr lang="fr-FR" sz="900" err="1"/>
              <a:t>cleaning</a:t>
            </a:r>
            <a:r>
              <a:rPr lang="fr-FR" sz="900"/>
              <a:t> </a:t>
            </a:r>
            <a:endParaRPr lang="en-FR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1E546-254B-63F4-E277-4C81B35D73DC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5</a:t>
            </a:r>
          </a:p>
        </p:txBody>
      </p:sp>
      <p:grpSp>
        <p:nvGrpSpPr>
          <p:cNvPr id="2" name="Google Shape;2018;p39">
            <a:extLst>
              <a:ext uri="{FF2B5EF4-FFF2-40B4-BE49-F238E27FC236}">
                <a16:creationId xmlns:a16="http://schemas.microsoft.com/office/drawing/2014/main" id="{14190CDB-6A9F-6035-3856-354FECDB536B}"/>
              </a:ext>
            </a:extLst>
          </p:cNvPr>
          <p:cNvGrpSpPr/>
          <p:nvPr/>
        </p:nvGrpSpPr>
        <p:grpSpPr>
          <a:xfrm>
            <a:off x="1232787" y="1171625"/>
            <a:ext cx="771000" cy="771000"/>
            <a:chOff x="5234624" y="2105013"/>
            <a:chExt cx="771000" cy="771000"/>
          </a:xfrm>
        </p:grpSpPr>
        <p:sp>
          <p:nvSpPr>
            <p:cNvPr id="3" name="Google Shape;2019;p39">
              <a:extLst>
                <a:ext uri="{FF2B5EF4-FFF2-40B4-BE49-F238E27FC236}">
                  <a16:creationId xmlns:a16="http://schemas.microsoft.com/office/drawing/2014/main" id="{414AE976-5237-42F0-7782-F36CD12B8F39}"/>
                </a:ext>
              </a:extLst>
            </p:cNvPr>
            <p:cNvSpPr/>
            <p:nvPr/>
          </p:nvSpPr>
          <p:spPr>
            <a:xfrm>
              <a:off x="523462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9" name="Google Shape;2020;p39">
              <a:extLst>
                <a:ext uri="{FF2B5EF4-FFF2-40B4-BE49-F238E27FC236}">
                  <a16:creationId xmlns:a16="http://schemas.microsoft.com/office/drawing/2014/main" id="{2106D701-7A04-2557-C228-297050E1B12C}"/>
                </a:ext>
              </a:extLst>
            </p:cNvPr>
            <p:cNvGrpSpPr/>
            <p:nvPr/>
          </p:nvGrpSpPr>
          <p:grpSpPr>
            <a:xfrm>
              <a:off x="5442832" y="2312784"/>
              <a:ext cx="354599" cy="355453"/>
              <a:chOff x="-3771675" y="3971775"/>
              <a:chExt cx="291300" cy="292025"/>
            </a:xfrm>
          </p:grpSpPr>
          <p:sp>
            <p:nvSpPr>
              <p:cNvPr id="10" name="Google Shape;2021;p39">
                <a:extLst>
                  <a:ext uri="{FF2B5EF4-FFF2-40B4-BE49-F238E27FC236}">
                    <a16:creationId xmlns:a16="http://schemas.microsoft.com/office/drawing/2014/main" id="{F7E602D0-8056-828E-2A0B-0EA17E4DFED9}"/>
                  </a:ext>
                </a:extLst>
              </p:cNvPr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22;p39">
                <a:extLst>
                  <a:ext uri="{FF2B5EF4-FFF2-40B4-BE49-F238E27FC236}">
                    <a16:creationId xmlns:a16="http://schemas.microsoft.com/office/drawing/2014/main" id="{F752E4AA-71BA-42FE-F209-C0A35A4711C9}"/>
                  </a:ext>
                </a:extLst>
              </p:cNvPr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3;p39">
                <a:extLst>
                  <a:ext uri="{FF2B5EF4-FFF2-40B4-BE49-F238E27FC236}">
                    <a16:creationId xmlns:a16="http://schemas.microsoft.com/office/drawing/2014/main" id="{9B15F101-7767-3FBA-9179-767FE07CB374}"/>
                  </a:ext>
                </a:extLst>
              </p:cNvPr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4;p39">
                <a:extLst>
                  <a:ext uri="{FF2B5EF4-FFF2-40B4-BE49-F238E27FC236}">
                    <a16:creationId xmlns:a16="http://schemas.microsoft.com/office/drawing/2014/main" id="{3FA372D7-C40A-7527-BDFC-3F927ADB14C9}"/>
                  </a:ext>
                </a:extLst>
              </p:cNvPr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5;p39">
                <a:extLst>
                  <a:ext uri="{FF2B5EF4-FFF2-40B4-BE49-F238E27FC236}">
                    <a16:creationId xmlns:a16="http://schemas.microsoft.com/office/drawing/2014/main" id="{B3E69CEC-E4D8-CAF3-4285-613F06E7CBE0}"/>
                  </a:ext>
                </a:extLst>
              </p:cNvPr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1778;p35">
            <a:extLst>
              <a:ext uri="{FF2B5EF4-FFF2-40B4-BE49-F238E27FC236}">
                <a16:creationId xmlns:a16="http://schemas.microsoft.com/office/drawing/2014/main" id="{F9C2C287-B700-F869-E190-6C823F94C4F3}"/>
              </a:ext>
            </a:extLst>
          </p:cNvPr>
          <p:cNvGrpSpPr/>
          <p:nvPr/>
        </p:nvGrpSpPr>
        <p:grpSpPr>
          <a:xfrm>
            <a:off x="6552764" y="1343293"/>
            <a:ext cx="376627" cy="358819"/>
            <a:chOff x="2430622" y="2290545"/>
            <a:chExt cx="376627" cy="358819"/>
          </a:xfrm>
          <a:solidFill>
            <a:schemeClr val="accent1"/>
          </a:solidFill>
        </p:grpSpPr>
        <p:sp>
          <p:nvSpPr>
            <p:cNvPr id="16" name="Google Shape;1779;p35">
              <a:extLst>
                <a:ext uri="{FF2B5EF4-FFF2-40B4-BE49-F238E27FC236}">
                  <a16:creationId xmlns:a16="http://schemas.microsoft.com/office/drawing/2014/main" id="{868FBC47-E91A-EC2B-7ECD-C5514812EE55}"/>
                </a:ext>
              </a:extLst>
            </p:cNvPr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0;p35">
              <a:extLst>
                <a:ext uri="{FF2B5EF4-FFF2-40B4-BE49-F238E27FC236}">
                  <a16:creationId xmlns:a16="http://schemas.microsoft.com/office/drawing/2014/main" id="{A65D52AF-055B-7AC9-BE16-B747A71F2252}"/>
                </a:ext>
              </a:extLst>
            </p:cNvPr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02CFDE6-B91E-C029-7332-2163E7EF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93" y="2908966"/>
            <a:ext cx="1993496" cy="1093007"/>
          </a:xfrm>
          <a:prstGeom prst="rect">
            <a:avLst/>
          </a:prstGeom>
        </p:spPr>
      </p:pic>
      <p:sp>
        <p:nvSpPr>
          <p:cNvPr id="23" name="Google Shape;417;p18">
            <a:extLst>
              <a:ext uri="{FF2B5EF4-FFF2-40B4-BE49-F238E27FC236}">
                <a16:creationId xmlns:a16="http://schemas.microsoft.com/office/drawing/2014/main" id="{FEE1E39B-F41D-0748-EA27-19CC53C3E947}"/>
              </a:ext>
            </a:extLst>
          </p:cNvPr>
          <p:cNvSpPr/>
          <p:nvPr/>
        </p:nvSpPr>
        <p:spPr>
          <a:xfrm>
            <a:off x="5130577" y="2309965"/>
            <a:ext cx="851126" cy="851639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417;p18">
            <a:extLst>
              <a:ext uri="{FF2B5EF4-FFF2-40B4-BE49-F238E27FC236}">
                <a16:creationId xmlns:a16="http://schemas.microsoft.com/office/drawing/2014/main" id="{7038EB0D-B4B2-990B-2845-10A2BCF47B29}"/>
              </a:ext>
            </a:extLst>
          </p:cNvPr>
          <p:cNvSpPr/>
          <p:nvPr/>
        </p:nvSpPr>
        <p:spPr>
          <a:xfrm rot="15980862">
            <a:off x="2927246" y="2471452"/>
            <a:ext cx="851126" cy="851639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C58FB5-3E5E-5CBF-BA4F-38E743F0E37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6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922;p38">
            <a:extLst>
              <a:ext uri="{FF2B5EF4-FFF2-40B4-BE49-F238E27FC236}">
                <a16:creationId xmlns:a16="http://schemas.microsoft.com/office/drawing/2014/main" id="{24AE78C0-B959-F89F-1855-27FBA88CF203}"/>
              </a:ext>
            </a:extLst>
          </p:cNvPr>
          <p:cNvGrpSpPr/>
          <p:nvPr/>
        </p:nvGrpSpPr>
        <p:grpSpPr>
          <a:xfrm>
            <a:off x="6896098" y="1591883"/>
            <a:ext cx="2247902" cy="3550335"/>
            <a:chOff x="1085850" y="1181650"/>
            <a:chExt cx="2247902" cy="3550335"/>
          </a:xfrm>
        </p:grpSpPr>
        <p:sp>
          <p:nvSpPr>
            <p:cNvPr id="21" name="Google Shape;1923;p38">
              <a:extLst>
                <a:ext uri="{FF2B5EF4-FFF2-40B4-BE49-F238E27FC236}">
                  <a16:creationId xmlns:a16="http://schemas.microsoft.com/office/drawing/2014/main" id="{C6861098-5133-9280-DD01-8F7165BF11AA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4;p38">
              <a:extLst>
                <a:ext uri="{FF2B5EF4-FFF2-40B4-BE49-F238E27FC236}">
                  <a16:creationId xmlns:a16="http://schemas.microsoft.com/office/drawing/2014/main" id="{E2E98482-48F6-2BFF-388B-D3D22CDCCBA2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5;p38">
              <a:extLst>
                <a:ext uri="{FF2B5EF4-FFF2-40B4-BE49-F238E27FC236}">
                  <a16:creationId xmlns:a16="http://schemas.microsoft.com/office/drawing/2014/main" id="{04B4F287-F56A-9D39-7450-68A2AA47864E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6;p38">
              <a:extLst>
                <a:ext uri="{FF2B5EF4-FFF2-40B4-BE49-F238E27FC236}">
                  <a16:creationId xmlns:a16="http://schemas.microsoft.com/office/drawing/2014/main" id="{B9F70933-9672-4DB9-A023-F9AD8B241B08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7;p38">
              <a:extLst>
                <a:ext uri="{FF2B5EF4-FFF2-40B4-BE49-F238E27FC236}">
                  <a16:creationId xmlns:a16="http://schemas.microsoft.com/office/drawing/2014/main" id="{1C736D65-5D83-293B-4603-8F3876EE424C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8;p38">
              <a:extLst>
                <a:ext uri="{FF2B5EF4-FFF2-40B4-BE49-F238E27FC236}">
                  <a16:creationId xmlns:a16="http://schemas.microsoft.com/office/drawing/2014/main" id="{7736CE1E-1D49-F456-A563-7D63A9C28449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9;p38">
              <a:extLst>
                <a:ext uri="{FF2B5EF4-FFF2-40B4-BE49-F238E27FC236}">
                  <a16:creationId xmlns:a16="http://schemas.microsoft.com/office/drawing/2014/main" id="{5B6CD8E1-DDE3-737D-E51C-8A658B6E527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30;p38">
              <a:extLst>
                <a:ext uri="{FF2B5EF4-FFF2-40B4-BE49-F238E27FC236}">
                  <a16:creationId xmlns:a16="http://schemas.microsoft.com/office/drawing/2014/main" id="{81891EBF-63F7-7CDC-3FC9-C48DD3A7BB4B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31;p38">
              <a:extLst>
                <a:ext uri="{FF2B5EF4-FFF2-40B4-BE49-F238E27FC236}">
                  <a16:creationId xmlns:a16="http://schemas.microsoft.com/office/drawing/2014/main" id="{608F75AB-DD05-75AE-A4DF-5AC72221AFC1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2;p38">
              <a:extLst>
                <a:ext uri="{FF2B5EF4-FFF2-40B4-BE49-F238E27FC236}">
                  <a16:creationId xmlns:a16="http://schemas.microsoft.com/office/drawing/2014/main" id="{8AE81380-7622-5EBF-FEB7-E08F16BA2EB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3;p38">
              <a:extLst>
                <a:ext uri="{FF2B5EF4-FFF2-40B4-BE49-F238E27FC236}">
                  <a16:creationId xmlns:a16="http://schemas.microsoft.com/office/drawing/2014/main" id="{B190B20E-C4C3-CF83-C18E-4197F9DB1C9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4;p38">
              <a:extLst>
                <a:ext uri="{FF2B5EF4-FFF2-40B4-BE49-F238E27FC236}">
                  <a16:creationId xmlns:a16="http://schemas.microsoft.com/office/drawing/2014/main" id="{D5EFC962-9C96-9138-6E2B-FB68DDBE5736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5;p38">
              <a:extLst>
                <a:ext uri="{FF2B5EF4-FFF2-40B4-BE49-F238E27FC236}">
                  <a16:creationId xmlns:a16="http://schemas.microsoft.com/office/drawing/2014/main" id="{285D7635-D043-B806-E8DA-B0E714223844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6;p38">
              <a:extLst>
                <a:ext uri="{FF2B5EF4-FFF2-40B4-BE49-F238E27FC236}">
                  <a16:creationId xmlns:a16="http://schemas.microsoft.com/office/drawing/2014/main" id="{B095EF06-B316-F301-8469-B17C3142536D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7;p38">
              <a:extLst>
                <a:ext uri="{FF2B5EF4-FFF2-40B4-BE49-F238E27FC236}">
                  <a16:creationId xmlns:a16="http://schemas.microsoft.com/office/drawing/2014/main" id="{6A7C4314-1836-FBEE-8CF1-C06457312C3B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8;p38">
              <a:extLst>
                <a:ext uri="{FF2B5EF4-FFF2-40B4-BE49-F238E27FC236}">
                  <a16:creationId xmlns:a16="http://schemas.microsoft.com/office/drawing/2014/main" id="{52D6FE5D-A467-413D-349A-46AD89407B32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9;p38">
              <a:extLst>
                <a:ext uri="{FF2B5EF4-FFF2-40B4-BE49-F238E27FC236}">
                  <a16:creationId xmlns:a16="http://schemas.microsoft.com/office/drawing/2014/main" id="{8523828A-E194-3201-4EAD-B23800CE6E3B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40;p38">
              <a:extLst>
                <a:ext uri="{FF2B5EF4-FFF2-40B4-BE49-F238E27FC236}">
                  <a16:creationId xmlns:a16="http://schemas.microsoft.com/office/drawing/2014/main" id="{5456F61B-16A7-C0BA-7074-6458C514BE3B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41;p38">
              <a:extLst>
                <a:ext uri="{FF2B5EF4-FFF2-40B4-BE49-F238E27FC236}">
                  <a16:creationId xmlns:a16="http://schemas.microsoft.com/office/drawing/2014/main" id="{8B9CD853-FDC5-3678-0AB3-43DF5AFBDE86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42;p38">
              <a:extLst>
                <a:ext uri="{FF2B5EF4-FFF2-40B4-BE49-F238E27FC236}">
                  <a16:creationId xmlns:a16="http://schemas.microsoft.com/office/drawing/2014/main" id="{C3C3990E-AECA-D593-B8EA-FF69F6886814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3;p38">
              <a:extLst>
                <a:ext uri="{FF2B5EF4-FFF2-40B4-BE49-F238E27FC236}">
                  <a16:creationId xmlns:a16="http://schemas.microsoft.com/office/drawing/2014/main" id="{5175986C-27A8-65CA-044B-98990F3EE3F4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4;p38">
              <a:extLst>
                <a:ext uri="{FF2B5EF4-FFF2-40B4-BE49-F238E27FC236}">
                  <a16:creationId xmlns:a16="http://schemas.microsoft.com/office/drawing/2014/main" id="{F4AAE383-540B-F04F-ED4B-82FA764C2A2F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5;p38">
              <a:extLst>
                <a:ext uri="{FF2B5EF4-FFF2-40B4-BE49-F238E27FC236}">
                  <a16:creationId xmlns:a16="http://schemas.microsoft.com/office/drawing/2014/main" id="{C48B5864-D94E-DD37-6199-914F85E0C14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6;p38">
              <a:extLst>
                <a:ext uri="{FF2B5EF4-FFF2-40B4-BE49-F238E27FC236}">
                  <a16:creationId xmlns:a16="http://schemas.microsoft.com/office/drawing/2014/main" id="{48B94C3A-A13F-F0D8-DE17-D20F5FA8F08A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7;p38">
              <a:extLst>
                <a:ext uri="{FF2B5EF4-FFF2-40B4-BE49-F238E27FC236}">
                  <a16:creationId xmlns:a16="http://schemas.microsoft.com/office/drawing/2014/main" id="{8ECFC9B3-B4C9-3916-1650-0289ED735FD1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8;p38">
              <a:extLst>
                <a:ext uri="{FF2B5EF4-FFF2-40B4-BE49-F238E27FC236}">
                  <a16:creationId xmlns:a16="http://schemas.microsoft.com/office/drawing/2014/main" id="{A0973181-DF52-360C-C87E-BB6DC29EE36C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9;p38">
              <a:extLst>
                <a:ext uri="{FF2B5EF4-FFF2-40B4-BE49-F238E27FC236}">
                  <a16:creationId xmlns:a16="http://schemas.microsoft.com/office/drawing/2014/main" id="{245CCFFF-6CD9-1D6D-4132-4CA234777DC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50;p38">
              <a:extLst>
                <a:ext uri="{FF2B5EF4-FFF2-40B4-BE49-F238E27FC236}">
                  <a16:creationId xmlns:a16="http://schemas.microsoft.com/office/drawing/2014/main" id="{E9DBD938-FC78-9389-BB8D-C6DBFD49553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51;p38">
              <a:extLst>
                <a:ext uri="{FF2B5EF4-FFF2-40B4-BE49-F238E27FC236}">
                  <a16:creationId xmlns:a16="http://schemas.microsoft.com/office/drawing/2014/main" id="{A85A5DD2-2370-D99B-5E3C-23F14EBD191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2;p38">
              <a:extLst>
                <a:ext uri="{FF2B5EF4-FFF2-40B4-BE49-F238E27FC236}">
                  <a16:creationId xmlns:a16="http://schemas.microsoft.com/office/drawing/2014/main" id="{23133319-B260-7DB4-20FC-9F362392DBD1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3;p38">
              <a:extLst>
                <a:ext uri="{FF2B5EF4-FFF2-40B4-BE49-F238E27FC236}">
                  <a16:creationId xmlns:a16="http://schemas.microsoft.com/office/drawing/2014/main" id="{30B698BF-7B65-7290-FA86-419DE12535E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4;p38">
              <a:extLst>
                <a:ext uri="{FF2B5EF4-FFF2-40B4-BE49-F238E27FC236}">
                  <a16:creationId xmlns:a16="http://schemas.microsoft.com/office/drawing/2014/main" id="{00B58400-7E38-ABE8-247B-BAF233A74817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5;p38">
              <a:extLst>
                <a:ext uri="{FF2B5EF4-FFF2-40B4-BE49-F238E27FC236}">
                  <a16:creationId xmlns:a16="http://schemas.microsoft.com/office/drawing/2014/main" id="{9D0A4114-82D1-2988-10A2-09E7B5C4F67C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6;p38">
              <a:extLst>
                <a:ext uri="{FF2B5EF4-FFF2-40B4-BE49-F238E27FC236}">
                  <a16:creationId xmlns:a16="http://schemas.microsoft.com/office/drawing/2014/main" id="{E86DF6D7-4740-D5C2-8BF0-745F2EBBE027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7;p38">
              <a:extLst>
                <a:ext uri="{FF2B5EF4-FFF2-40B4-BE49-F238E27FC236}">
                  <a16:creationId xmlns:a16="http://schemas.microsoft.com/office/drawing/2014/main" id="{2E05CF73-5D78-4E24-ECE4-4725132176F6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8;p38">
              <a:extLst>
                <a:ext uri="{FF2B5EF4-FFF2-40B4-BE49-F238E27FC236}">
                  <a16:creationId xmlns:a16="http://schemas.microsoft.com/office/drawing/2014/main" id="{6A348CE7-505B-163E-D343-F3437128192C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9;p38">
              <a:extLst>
                <a:ext uri="{FF2B5EF4-FFF2-40B4-BE49-F238E27FC236}">
                  <a16:creationId xmlns:a16="http://schemas.microsoft.com/office/drawing/2014/main" id="{1759BC4E-04D2-DB62-D8AD-A9C845C52E43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60;p38">
              <a:extLst>
                <a:ext uri="{FF2B5EF4-FFF2-40B4-BE49-F238E27FC236}">
                  <a16:creationId xmlns:a16="http://schemas.microsoft.com/office/drawing/2014/main" id="{BE9E9783-4ED1-DC13-5CD7-281C5E0C6D5F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61;p38">
              <a:extLst>
                <a:ext uri="{FF2B5EF4-FFF2-40B4-BE49-F238E27FC236}">
                  <a16:creationId xmlns:a16="http://schemas.microsoft.com/office/drawing/2014/main" id="{F5814905-20A7-42D8-1E0D-0DBCEE7D9C15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2;p38">
              <a:extLst>
                <a:ext uri="{FF2B5EF4-FFF2-40B4-BE49-F238E27FC236}">
                  <a16:creationId xmlns:a16="http://schemas.microsoft.com/office/drawing/2014/main" id="{309AED50-9150-C484-00CD-14026FA97801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3;p38">
              <a:extLst>
                <a:ext uri="{FF2B5EF4-FFF2-40B4-BE49-F238E27FC236}">
                  <a16:creationId xmlns:a16="http://schemas.microsoft.com/office/drawing/2014/main" id="{1137FAEB-3B0B-CD60-F1AD-60D8CF2D7372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4;p38">
              <a:extLst>
                <a:ext uri="{FF2B5EF4-FFF2-40B4-BE49-F238E27FC236}">
                  <a16:creationId xmlns:a16="http://schemas.microsoft.com/office/drawing/2014/main" id="{68545DF5-B6B5-D09F-351D-186492982A7A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5;p38">
              <a:extLst>
                <a:ext uri="{FF2B5EF4-FFF2-40B4-BE49-F238E27FC236}">
                  <a16:creationId xmlns:a16="http://schemas.microsoft.com/office/drawing/2014/main" id="{4195B045-5492-1EFD-37FD-947F8D331045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66;p38">
              <a:extLst>
                <a:ext uri="{FF2B5EF4-FFF2-40B4-BE49-F238E27FC236}">
                  <a16:creationId xmlns:a16="http://schemas.microsoft.com/office/drawing/2014/main" id="{94DF4205-B890-5ED3-5D96-FC7759A5E70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67;p38">
              <a:extLst>
                <a:ext uri="{FF2B5EF4-FFF2-40B4-BE49-F238E27FC236}">
                  <a16:creationId xmlns:a16="http://schemas.microsoft.com/office/drawing/2014/main" id="{C87ECA7B-275A-B630-82FD-63341B3C2B31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68;p38">
              <a:extLst>
                <a:ext uri="{FF2B5EF4-FFF2-40B4-BE49-F238E27FC236}">
                  <a16:creationId xmlns:a16="http://schemas.microsoft.com/office/drawing/2014/main" id="{DF30C02B-3A80-89B2-6E97-C93EDC4B2907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09;p21">
            <a:extLst>
              <a:ext uri="{FF2B5EF4-FFF2-40B4-BE49-F238E27FC236}">
                <a16:creationId xmlns:a16="http://schemas.microsoft.com/office/drawing/2014/main" id="{8FE7FF09-66B5-9135-7D3C-B324DCF3C72F}"/>
              </a:ext>
            </a:extLst>
          </p:cNvPr>
          <p:cNvSpPr txBox="1"/>
          <p:nvPr/>
        </p:nvSpPr>
        <p:spPr>
          <a:xfrm>
            <a:off x="3313012" y="1334691"/>
            <a:ext cx="45285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Exploration</a:t>
            </a:r>
            <a:endParaRPr sz="3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3154163" y="1237125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*Number of questions* - evolution 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DFFD4-7513-BA34-7369-B110CC35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98" y="1503046"/>
            <a:ext cx="7432749" cy="3069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F400C7-BDDC-BD90-FB2E-B301CFDBBFB0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8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3154163" y="1237125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Questions’ *title* length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91D4F-3EE1-8302-45C6-554626FC2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"/>
          <a:stretch/>
        </p:blipFill>
        <p:spPr>
          <a:xfrm>
            <a:off x="685800" y="1541929"/>
            <a:ext cx="7772400" cy="3194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654701-1F42-67A7-BADC-F85D83FA46ED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3154163" y="1237125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Questions’ *body* length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A76735-B23A-75FF-8655-0AB74058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2939"/>
            <a:ext cx="7772400" cy="320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A5C68-2E0A-B5E8-9C80-28935E612D6F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62545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4775</TotalTime>
  <Words>620</Words>
  <Application>Microsoft Macintosh PowerPoint</Application>
  <PresentationFormat>On-screen Show (16:9)</PresentationFormat>
  <Paragraphs>222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Proxima Nova</vt:lpstr>
      <vt:lpstr>Fira Sans Extra Condensed SemiBold</vt:lpstr>
      <vt:lpstr>Fira Sans Extra Condensed</vt:lpstr>
      <vt:lpstr>Wingdings</vt:lpstr>
      <vt:lpstr>Roboto</vt:lpstr>
      <vt:lpstr>Courier New</vt:lpstr>
      <vt:lpstr>Proxima Nova Semibold</vt:lpstr>
      <vt:lpstr>Arial</vt:lpstr>
      <vt:lpstr>Machine Learning Infographics by Slidesgo</vt:lpstr>
      <vt:lpstr>Slidesgo Final Pages</vt:lpstr>
      <vt:lpstr>Catégoriser automatiquement des questions</vt:lpstr>
      <vt:lpstr>Summary </vt:lpstr>
      <vt:lpstr>Context </vt:lpstr>
      <vt:lpstr>Workflow </vt:lpstr>
      <vt:lpstr>Workflow – Step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Pipeline</vt:lpstr>
      <vt:lpstr>Embedding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Anticiper les besoins en consommation de bâtiments </dc:title>
  <cp:lastModifiedBy>Microsoft Office User</cp:lastModifiedBy>
  <cp:revision>24</cp:revision>
  <dcterms:modified xsi:type="dcterms:W3CDTF">2023-03-29T10:26:12Z</dcterms:modified>
</cp:coreProperties>
</file>